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  <p:sldMasterId id="2147483686" r:id="rId3"/>
  </p:sldMasterIdLst>
  <p:notesMasterIdLst>
    <p:notesMasterId r:id="rId22"/>
  </p:notesMasterIdLst>
  <p:handoutMasterIdLst>
    <p:handoutMasterId r:id="rId23"/>
  </p:handoutMasterIdLst>
  <p:sldIdLst>
    <p:sldId id="1228" r:id="rId4"/>
    <p:sldId id="1280" r:id="rId5"/>
    <p:sldId id="1259" r:id="rId6"/>
    <p:sldId id="1270" r:id="rId7"/>
    <p:sldId id="1261" r:id="rId8"/>
    <p:sldId id="1263" r:id="rId9"/>
    <p:sldId id="1266" r:id="rId10"/>
    <p:sldId id="1269" r:id="rId11"/>
    <p:sldId id="1272" r:id="rId12"/>
    <p:sldId id="1279" r:id="rId13"/>
    <p:sldId id="1265" r:id="rId14"/>
    <p:sldId id="1287" r:id="rId15"/>
    <p:sldId id="1296" r:id="rId16"/>
    <p:sldId id="1281" r:id="rId17"/>
    <p:sldId id="1282" r:id="rId18"/>
    <p:sldId id="1286" r:id="rId19"/>
    <p:sldId id="1271" r:id="rId20"/>
    <p:sldId id="1288" r:id="rId21"/>
  </p:sldIdLst>
  <p:sldSz cx="9144000" cy="6858000" type="screen4x3"/>
  <p:notesSz cx="7010400" cy="92233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6">
          <p15:clr>
            <a:srgbClr val="A4A3A4"/>
          </p15:clr>
        </p15:guide>
        <p15:guide id="2" orient="horz" pos="668">
          <p15:clr>
            <a:srgbClr val="A4A3A4"/>
          </p15:clr>
        </p15:guide>
        <p15:guide id="3" orient="horz" pos="3779">
          <p15:clr>
            <a:srgbClr val="A4A3A4"/>
          </p15:clr>
        </p15:guide>
        <p15:guide id="4" orient="horz" pos="152">
          <p15:clr>
            <a:srgbClr val="A4A3A4"/>
          </p15:clr>
        </p15:guide>
        <p15:guide id="5" pos="1349">
          <p15:clr>
            <a:srgbClr val="A4A3A4"/>
          </p15:clr>
        </p15:guide>
        <p15:guide id="6" pos="5541">
          <p15:clr>
            <a:srgbClr val="A4A3A4"/>
          </p15:clr>
        </p15:guide>
        <p15:guide id="7" pos="243">
          <p15:clr>
            <a:srgbClr val="A4A3A4"/>
          </p15:clr>
        </p15:guide>
        <p15:guide id="8" pos="242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51">
          <p15:clr>
            <a:srgbClr val="A4A3A4"/>
          </p15:clr>
        </p15:guide>
        <p15:guide id="2" pos="221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8000"/>
    <a:srgbClr val="9CC53C"/>
    <a:srgbClr val="000000"/>
    <a:srgbClr val="96C9E1"/>
    <a:srgbClr val="4D83CB"/>
    <a:srgbClr val="002D62"/>
    <a:srgbClr val="FFFFCC"/>
    <a:srgbClr val="00336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7433" autoAdjust="0"/>
  </p:normalViewPr>
  <p:slideViewPr>
    <p:cSldViewPr snapToGrid="0" showGuides="1">
      <p:cViewPr>
        <p:scale>
          <a:sx n="100" d="100"/>
          <a:sy n="100" d="100"/>
        </p:scale>
        <p:origin x="-234" y="120"/>
      </p:cViewPr>
      <p:guideLst>
        <p:guide orient="horz" pos="26"/>
        <p:guide orient="horz" pos="668"/>
        <p:guide orient="horz" pos="3779"/>
        <p:guide orient="horz" pos="152"/>
        <p:guide pos="1349"/>
        <p:guide pos="5541"/>
        <p:guide pos="243"/>
        <p:guide pos="24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1342"/>
    </p:cViewPr>
  </p:sorterViewPr>
  <p:notesViewPr>
    <p:cSldViewPr snapToGrid="0" showGuides="1">
      <p:cViewPr varScale="1">
        <p:scale>
          <a:sx n="54" d="100"/>
          <a:sy n="54" d="100"/>
        </p:scale>
        <p:origin x="-2904" y="-108"/>
      </p:cViewPr>
      <p:guideLst>
        <p:guide orient="horz" pos="2951"/>
        <p:guide pos="221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9" y="2"/>
            <a:ext cx="3037840" cy="461484"/>
          </a:xfrm>
          <a:prstGeom prst="rect">
            <a:avLst/>
          </a:prstGeom>
        </p:spPr>
        <p:txBody>
          <a:bodyPr vert="horz" lIns="89750" tIns="44876" rIns="89750" bIns="44876" rtlCol="0"/>
          <a:lstStyle>
            <a:lvl1pPr algn="l">
              <a:defRPr sz="11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53" y="2"/>
            <a:ext cx="3037840" cy="461484"/>
          </a:xfrm>
          <a:prstGeom prst="rect">
            <a:avLst/>
          </a:prstGeom>
        </p:spPr>
        <p:txBody>
          <a:bodyPr vert="horz" wrap="square" lIns="89750" tIns="44876" rIns="89750" bIns="44876" numCol="1" anchor="t" anchorCtr="0" compatLnSpc="1"/>
          <a:lstStyle>
            <a:lvl1pPr algn="r">
              <a:defRPr sz="1100"/>
            </a:lvl1pPr>
          </a:lstStyle>
          <a:p>
            <a:pPr>
              <a:defRPr/>
            </a:pPr>
            <a:fld id="{0E136C02-E364-4264-8ADC-F3988839591A}" type="datetime1">
              <a:rPr lang="en-US"/>
              <a:t>7/29/2016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9" y="8760318"/>
            <a:ext cx="3037840" cy="461484"/>
          </a:xfrm>
          <a:prstGeom prst="rect">
            <a:avLst/>
          </a:prstGeom>
        </p:spPr>
        <p:txBody>
          <a:bodyPr vert="horz" lIns="89750" tIns="44876" rIns="89750" bIns="44876" rtlCol="0" anchor="b"/>
          <a:lstStyle>
            <a:lvl1pPr algn="l">
              <a:defRPr sz="11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53" y="8760318"/>
            <a:ext cx="3037840" cy="461484"/>
          </a:xfrm>
          <a:prstGeom prst="rect">
            <a:avLst/>
          </a:prstGeom>
        </p:spPr>
        <p:txBody>
          <a:bodyPr vert="horz" wrap="square" lIns="89750" tIns="44876" rIns="89750" bIns="44876" numCol="1" anchor="b" anchorCtr="0" compatLnSpc="1"/>
          <a:lstStyle>
            <a:lvl1pPr algn="r">
              <a:defRPr sz="1100"/>
            </a:lvl1pPr>
          </a:lstStyle>
          <a:p>
            <a:pPr>
              <a:defRPr/>
            </a:pPr>
            <a:fld id="{5961A441-A097-4546-B35D-805C4BABF42D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785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9" y="2"/>
            <a:ext cx="3037840" cy="461484"/>
          </a:xfrm>
          <a:prstGeom prst="rect">
            <a:avLst/>
          </a:prstGeom>
        </p:spPr>
        <p:txBody>
          <a:bodyPr vert="horz" lIns="89750" tIns="44876" rIns="89750" bIns="44876" rtlCol="0"/>
          <a:lstStyle>
            <a:lvl1pPr algn="l">
              <a:defRPr sz="11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53" y="2"/>
            <a:ext cx="3037840" cy="461484"/>
          </a:xfrm>
          <a:prstGeom prst="rect">
            <a:avLst/>
          </a:prstGeom>
        </p:spPr>
        <p:txBody>
          <a:bodyPr vert="horz" wrap="square" lIns="89750" tIns="44876" rIns="89750" bIns="44876" numCol="1" anchor="t" anchorCtr="0" compatLnSpc="1"/>
          <a:lstStyle>
            <a:lvl1pPr algn="r">
              <a:defRPr sz="1100"/>
            </a:lvl1pPr>
          </a:lstStyle>
          <a:p>
            <a:pPr>
              <a:defRPr/>
            </a:pPr>
            <a:fld id="{C5DED27F-07B4-4066-95AA-C55D4A2BF3DE}" type="datetime1">
              <a:rPr lang="en-US"/>
              <a:t>7/29/2016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1738" y="693738"/>
            <a:ext cx="46069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50" tIns="44876" rIns="89750" bIns="44876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3" y="4381756"/>
            <a:ext cx="5608320" cy="4150203"/>
          </a:xfrm>
          <a:prstGeom prst="rect">
            <a:avLst/>
          </a:prstGeom>
        </p:spPr>
        <p:txBody>
          <a:bodyPr vert="horz" lIns="89750" tIns="44876" rIns="89750" bIns="4487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9" y="8760318"/>
            <a:ext cx="3037840" cy="461484"/>
          </a:xfrm>
          <a:prstGeom prst="rect">
            <a:avLst/>
          </a:prstGeom>
        </p:spPr>
        <p:txBody>
          <a:bodyPr vert="horz" lIns="89750" tIns="44876" rIns="89750" bIns="44876" rtlCol="0" anchor="b"/>
          <a:lstStyle>
            <a:lvl1pPr algn="l">
              <a:defRPr sz="11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53" y="8760318"/>
            <a:ext cx="3037840" cy="461484"/>
          </a:xfrm>
          <a:prstGeom prst="rect">
            <a:avLst/>
          </a:prstGeom>
        </p:spPr>
        <p:txBody>
          <a:bodyPr vert="horz" wrap="square" lIns="89750" tIns="44876" rIns="89750" bIns="44876" numCol="1" anchor="b" anchorCtr="0" compatLnSpc="1"/>
          <a:lstStyle>
            <a:lvl1pPr algn="r">
              <a:defRPr sz="1100"/>
            </a:lvl1pPr>
          </a:lstStyle>
          <a:p>
            <a:pPr>
              <a:defRPr/>
            </a:pPr>
            <a:fld id="{474A7F82-E3E7-4E10-999F-29D8C49D9E01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99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4A7F82-E3E7-4E10-999F-29D8C49D9E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2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4A7F82-E3E7-4E10-999F-29D8C49D9E0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87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4A7F82-E3E7-4E10-999F-29D8C49D9E0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3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4A7F82-E3E7-4E10-999F-29D8C49D9E0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7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4A7F82-E3E7-4E10-999F-29D8C49D9E0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0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4A7F82-E3E7-4E10-999F-29D8C49D9E0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6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4A7F82-E3E7-4E10-999F-29D8C49D9E01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2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4A7F82-E3E7-4E10-999F-29D8C49D9E0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4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980238" y="2326886"/>
            <a:ext cx="1279525" cy="1279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4800" y="381000"/>
            <a:ext cx="85344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458200" y="640080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/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803775" y="2200275"/>
            <a:ext cx="3598863" cy="3702050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42938" y="2206625"/>
            <a:ext cx="3600450" cy="3702050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6"/>
          </p:nvPr>
        </p:nvSpPr>
        <p:spPr>
          <a:xfrm>
            <a:off x="4926824" y="2319432"/>
            <a:ext cx="3352800" cy="3429000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13" name="Table Placeholder 6"/>
          <p:cNvSpPr>
            <a:spLocks noGrp="1"/>
          </p:cNvSpPr>
          <p:nvPr>
            <p:ph type="tbl" sz="quarter" idx="31"/>
          </p:nvPr>
        </p:nvSpPr>
        <p:spPr>
          <a:xfrm>
            <a:off x="766498" y="2325649"/>
            <a:ext cx="3352800" cy="3429000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1248501" y="2055248"/>
            <a:ext cx="2388795" cy="276999"/>
          </a:xfrm>
          <a:prstGeom prst="rect">
            <a:avLst/>
          </a:prstGeom>
          <a:solidFill>
            <a:schemeClr val="bg2"/>
          </a:solidFill>
        </p:spPr>
        <p:txBody>
          <a:bodyPr vert="horz" wrap="none" anchor="b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7324547" cy="400110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5408809" y="2039391"/>
            <a:ext cx="2388795" cy="276999"/>
          </a:xfrm>
          <a:prstGeom prst="rect">
            <a:avLst/>
          </a:prstGeom>
          <a:solidFill>
            <a:schemeClr val="bg2"/>
          </a:solidFill>
        </p:spPr>
        <p:txBody>
          <a:bodyPr vert="horz" wrap="none" anchor="b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779463" y="1878013"/>
            <a:ext cx="3600450" cy="1978025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733925" y="1874838"/>
            <a:ext cx="3598863" cy="1978025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95338" y="4159250"/>
            <a:ext cx="3600450" cy="1978025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48213" y="4156075"/>
            <a:ext cx="3600450" cy="1978025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1385556" y="1726352"/>
            <a:ext cx="2388795" cy="276999"/>
          </a:xfrm>
          <a:prstGeom prst="rect">
            <a:avLst/>
          </a:prstGeom>
          <a:solidFill>
            <a:schemeClr val="bg2"/>
          </a:solidFill>
        </p:spPr>
        <p:txBody>
          <a:bodyPr vert="horz" wrap="none" anchor="b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34"/>
          </p:nvPr>
        </p:nvSpPr>
        <p:spPr>
          <a:xfrm>
            <a:off x="876830" y="2027827"/>
            <a:ext cx="3408363" cy="174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5339009" y="1723434"/>
            <a:ext cx="2388795" cy="276999"/>
          </a:xfrm>
          <a:prstGeom prst="rect">
            <a:avLst/>
          </a:prstGeom>
          <a:solidFill>
            <a:schemeClr val="bg2"/>
          </a:solidFill>
        </p:spPr>
        <p:txBody>
          <a:bodyPr vert="horz" wrap="none" anchor="b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hart Placeholder 3"/>
          <p:cNvSpPr>
            <a:spLocks noGrp="1"/>
          </p:cNvSpPr>
          <p:nvPr>
            <p:ph type="chart" sz="quarter" idx="36"/>
          </p:nvPr>
        </p:nvSpPr>
        <p:spPr>
          <a:xfrm>
            <a:off x="4830283" y="2024909"/>
            <a:ext cx="3408363" cy="174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1400899" y="4007522"/>
            <a:ext cx="2388795" cy="276999"/>
          </a:xfrm>
          <a:prstGeom prst="rect">
            <a:avLst/>
          </a:prstGeom>
          <a:solidFill>
            <a:schemeClr val="bg2"/>
          </a:solidFill>
        </p:spPr>
        <p:txBody>
          <a:bodyPr vert="horz" wrap="none" anchor="b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Chart Placeholder 3"/>
          <p:cNvSpPr>
            <a:spLocks noGrp="1"/>
          </p:cNvSpPr>
          <p:nvPr>
            <p:ph type="chart" sz="quarter" idx="38"/>
          </p:nvPr>
        </p:nvSpPr>
        <p:spPr>
          <a:xfrm>
            <a:off x="892173" y="4308997"/>
            <a:ext cx="3408363" cy="174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25" name="Chart Placeholder 3"/>
          <p:cNvSpPr>
            <a:spLocks noGrp="1"/>
          </p:cNvSpPr>
          <p:nvPr>
            <p:ph type="chart" sz="quarter" idx="40"/>
          </p:nvPr>
        </p:nvSpPr>
        <p:spPr>
          <a:xfrm>
            <a:off x="4845626" y="4306079"/>
            <a:ext cx="3408363" cy="174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7324547" cy="40011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42"/>
          </p:nvPr>
        </p:nvSpPr>
        <p:spPr>
          <a:xfrm>
            <a:off x="5354041" y="4005545"/>
            <a:ext cx="2388795" cy="276999"/>
          </a:xfrm>
          <a:prstGeom prst="rect">
            <a:avLst/>
          </a:prstGeom>
          <a:solidFill>
            <a:schemeClr val="bg2"/>
          </a:solidFill>
        </p:spPr>
        <p:txBody>
          <a:bodyPr vert="horz" wrap="none" anchor="b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4876800" y="1905000"/>
            <a:ext cx="3581400" cy="1905000"/>
          </a:xfrm>
          <a:prstGeom prst="rect">
            <a:avLst/>
          </a:prstGeom>
        </p:spPr>
        <p:txBody>
          <a:bodyPr vert="horz"/>
          <a:lstStyle>
            <a:lvl1pPr indent="-118745">
              <a:defRPr sz="1000">
                <a:solidFill>
                  <a:schemeClr val="tx2"/>
                </a:solidFill>
              </a:defRPr>
            </a:lvl1pPr>
            <a:lvl2pPr indent="-118745">
              <a:defRPr sz="1000">
                <a:solidFill>
                  <a:schemeClr val="tx2"/>
                </a:solidFill>
              </a:defRPr>
            </a:lvl2pPr>
            <a:lvl3pPr indent="-118745">
              <a:defRPr sz="1000">
                <a:solidFill>
                  <a:schemeClr val="tx2"/>
                </a:solidFill>
              </a:defRPr>
            </a:lvl3pPr>
            <a:lvl4pPr indent="-118745">
              <a:defRPr sz="1000">
                <a:solidFill>
                  <a:schemeClr val="tx2"/>
                </a:solidFill>
              </a:defRPr>
            </a:lvl4pPr>
            <a:lvl5pPr indent="-118745"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/>
          </p:nvPr>
        </p:nvSpPr>
        <p:spPr>
          <a:xfrm>
            <a:off x="762000" y="1905000"/>
            <a:ext cx="3581400" cy="1905000"/>
          </a:xfrm>
          <a:prstGeom prst="rect">
            <a:avLst/>
          </a:prstGeom>
        </p:spPr>
        <p:txBody>
          <a:bodyPr vert="horz"/>
          <a:lstStyle>
            <a:lvl1pPr indent="-118745">
              <a:defRPr sz="1000" baseline="0">
                <a:solidFill>
                  <a:schemeClr val="tx2"/>
                </a:solidFill>
              </a:defRPr>
            </a:lvl1pPr>
            <a:lvl2pPr indent="-118745">
              <a:defRPr sz="1000" baseline="0">
                <a:solidFill>
                  <a:schemeClr val="tx2"/>
                </a:solidFill>
              </a:defRPr>
            </a:lvl2pPr>
            <a:lvl3pPr indent="-118745">
              <a:defRPr sz="1000" baseline="0">
                <a:solidFill>
                  <a:schemeClr val="tx2"/>
                </a:solidFill>
              </a:defRPr>
            </a:lvl3pPr>
            <a:lvl4pPr indent="-118745">
              <a:defRPr sz="1000" baseline="0">
                <a:solidFill>
                  <a:schemeClr val="tx2"/>
                </a:solidFill>
              </a:defRPr>
            </a:lvl4pPr>
            <a:lvl5pPr indent="-118745"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5"/>
          </p:nvPr>
        </p:nvSpPr>
        <p:spPr>
          <a:xfrm>
            <a:off x="4876800" y="4038600"/>
            <a:ext cx="3581400" cy="1905000"/>
          </a:xfrm>
          <a:prstGeom prst="rect">
            <a:avLst/>
          </a:prstGeom>
        </p:spPr>
        <p:txBody>
          <a:bodyPr vert="horz"/>
          <a:lstStyle>
            <a:lvl1pPr indent="-118745">
              <a:defRPr sz="1000">
                <a:solidFill>
                  <a:schemeClr val="tx2"/>
                </a:solidFill>
              </a:defRPr>
            </a:lvl1pPr>
            <a:lvl2pPr indent="-118745">
              <a:defRPr sz="1000">
                <a:solidFill>
                  <a:schemeClr val="tx2"/>
                </a:solidFill>
              </a:defRPr>
            </a:lvl2pPr>
            <a:lvl3pPr indent="-118745">
              <a:defRPr sz="1000">
                <a:solidFill>
                  <a:schemeClr val="tx2"/>
                </a:solidFill>
              </a:defRPr>
            </a:lvl3pPr>
            <a:lvl4pPr indent="-118745">
              <a:defRPr sz="1000">
                <a:solidFill>
                  <a:schemeClr val="tx2"/>
                </a:solidFill>
              </a:defRPr>
            </a:lvl4pPr>
            <a:lvl5pPr indent="-118745"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6"/>
          </p:nvPr>
        </p:nvSpPr>
        <p:spPr>
          <a:xfrm>
            <a:off x="762000" y="4038600"/>
            <a:ext cx="3581400" cy="1905000"/>
          </a:xfrm>
          <a:prstGeom prst="rect">
            <a:avLst/>
          </a:prstGeom>
        </p:spPr>
        <p:txBody>
          <a:bodyPr vert="horz"/>
          <a:lstStyle>
            <a:lvl1pPr indent="-118745">
              <a:defRPr sz="1000">
                <a:solidFill>
                  <a:schemeClr val="tx2"/>
                </a:solidFill>
              </a:defRPr>
            </a:lvl1pPr>
            <a:lvl2pPr indent="-118745">
              <a:defRPr sz="1000">
                <a:solidFill>
                  <a:schemeClr val="tx2"/>
                </a:solidFill>
              </a:defRPr>
            </a:lvl2pPr>
            <a:lvl3pPr indent="-118745">
              <a:defRPr sz="1000">
                <a:solidFill>
                  <a:schemeClr val="tx2"/>
                </a:solidFill>
              </a:defRPr>
            </a:lvl3pPr>
            <a:lvl4pPr indent="-118745">
              <a:defRPr sz="1000">
                <a:solidFill>
                  <a:schemeClr val="tx2"/>
                </a:solidFill>
              </a:defRPr>
            </a:lvl4pPr>
            <a:lvl5pPr indent="-118745"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7324547" cy="40011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112816"/>
            <a:ext cx="7620000" cy="3953745"/>
          </a:xfrm>
          <a:prstGeom prst="rect">
            <a:avLst/>
          </a:prstGeom>
        </p:spPr>
        <p:txBody>
          <a:bodyPr>
            <a:normAutofit/>
          </a:bodyPr>
          <a:lstStyle>
            <a:lvl1pPr marL="118745" indent="-118745" algn="l">
              <a:buSzPct val="100000"/>
              <a:buFont typeface="Arial"/>
              <a:buChar char="•"/>
              <a:defRPr sz="1000" baseline="0">
                <a:solidFill>
                  <a:schemeClr val="tx2"/>
                </a:solidFill>
              </a:defRPr>
            </a:lvl1pPr>
            <a:lvl2pPr algn="ctr">
              <a:defRPr sz="1800"/>
            </a:lvl2pPr>
            <a:lvl3pPr algn="ctr">
              <a:defRPr sz="1800"/>
            </a:lvl3pPr>
            <a:lvl4pPr algn="ctr">
              <a:defRPr sz="1800"/>
            </a:lvl4pPr>
            <a:lvl5pPr algn="ctr"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02920"/>
          </a:xfrm>
        </p:spPr>
        <p:txBody>
          <a:bodyPr/>
          <a:lstStyle>
            <a:lvl1pPr>
              <a:defRPr sz="2000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7324547" cy="40011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55104" y="1884877"/>
            <a:ext cx="4101070" cy="3963836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029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able Placeholder 6"/>
          <p:cNvSpPr>
            <a:spLocks noGrp="1"/>
          </p:cNvSpPr>
          <p:nvPr>
            <p:ph type="tbl" sz="quarter" idx="31"/>
          </p:nvPr>
        </p:nvSpPr>
        <p:spPr>
          <a:xfrm>
            <a:off x="966158" y="2075854"/>
            <a:ext cx="3859338" cy="3611101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1605158" y="1731098"/>
            <a:ext cx="2388795" cy="276999"/>
          </a:xfrm>
          <a:prstGeom prst="rect">
            <a:avLst/>
          </a:prstGeom>
          <a:solidFill>
            <a:schemeClr val="bg2"/>
          </a:solidFill>
        </p:spPr>
        <p:txBody>
          <a:bodyPr vert="horz" wrap="none" anchor="b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7324547" cy="400110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590550" y="4406900"/>
            <a:ext cx="7962900" cy="0"/>
          </a:xfrm>
          <a:prstGeom prst="line">
            <a:avLst/>
          </a:prstGeom>
          <a:ln w="12700" cap="flat" cmpd="sng" algn="ctr">
            <a:solidFill>
              <a:srgbClr val="C8C8C8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>
            <a:spLocks noChangeAspect="1"/>
          </p:cNvSpPr>
          <p:nvPr userDrawn="1"/>
        </p:nvSpPr>
        <p:spPr bwMode="auto">
          <a:xfrm rot="10800000">
            <a:off x="6224588" y="4391025"/>
            <a:ext cx="201612" cy="173038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2" name="Isosceles Triangle 11"/>
          <p:cNvSpPr>
            <a:spLocks noChangeAspect="1"/>
          </p:cNvSpPr>
          <p:nvPr userDrawn="1"/>
        </p:nvSpPr>
        <p:spPr bwMode="auto">
          <a:xfrm rot="10800000">
            <a:off x="2557463" y="4391025"/>
            <a:ext cx="201612" cy="173038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5038344" y="4081368"/>
            <a:ext cx="2581656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1" i="0" cap="all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990600" y="4614768"/>
            <a:ext cx="3276600" cy="1371600"/>
          </a:xfrm>
          <a:prstGeom prst="rect">
            <a:avLst/>
          </a:prstGeom>
        </p:spPr>
        <p:txBody>
          <a:bodyPr vert="horz"/>
          <a:lstStyle>
            <a:lvl1pPr marL="117475" marR="0" indent="-11747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40000"/>
              <a:buFont typeface="Wingdings" charset="0"/>
              <a:buChar char="§"/>
              <a:defRPr sz="1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24" hasCustomPrompt="1"/>
          </p:nvPr>
        </p:nvSpPr>
        <p:spPr>
          <a:xfrm>
            <a:off x="1371600" y="4081368"/>
            <a:ext cx="2581656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1" i="0" cap="all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4724400" y="4614768"/>
            <a:ext cx="3276600" cy="1371600"/>
          </a:xfrm>
          <a:prstGeom prst="rect">
            <a:avLst/>
          </a:prstGeom>
        </p:spPr>
        <p:txBody>
          <a:bodyPr vert="horz"/>
          <a:lstStyle>
            <a:lvl1pPr marL="117475" marR="0" indent="-11747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40000"/>
              <a:buFont typeface="Wingdings" charset="0"/>
              <a:buChar char="§"/>
              <a:defRPr sz="1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09600" y="1882109"/>
            <a:ext cx="7924800" cy="1845867"/>
          </a:xfrm>
          <a:prstGeom prst="rect">
            <a:avLst/>
          </a:prstGeom>
        </p:spPr>
        <p:txBody>
          <a:bodyPr vert="horz"/>
          <a:lstStyle>
            <a:lvl1pPr marL="117475" marR="0" indent="-11874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40000"/>
              <a:buFont typeface="Wingdings" charset="0"/>
              <a:buChar char="§"/>
              <a:defRPr sz="1000" baseline="0">
                <a:solidFill>
                  <a:schemeClr val="tx2"/>
                </a:solidFill>
              </a:defRPr>
            </a:lvl1pPr>
            <a:lvl2pPr indent="-118745">
              <a:defRPr sz="1000">
                <a:solidFill>
                  <a:schemeClr val="tx2"/>
                </a:solidFill>
              </a:defRPr>
            </a:lvl2pPr>
            <a:lvl3pPr indent="-118745">
              <a:defRPr sz="1000">
                <a:solidFill>
                  <a:schemeClr val="tx2"/>
                </a:solidFill>
              </a:defRPr>
            </a:lvl3pPr>
            <a:lvl4pPr indent="-118745">
              <a:defRPr sz="1000">
                <a:solidFill>
                  <a:schemeClr val="tx2"/>
                </a:solidFill>
              </a:defRPr>
            </a:lvl4pPr>
            <a:lvl5pPr indent="-118745"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7324547" cy="40011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016000" y="2819400"/>
            <a:ext cx="6789738" cy="0"/>
          </a:xfrm>
          <a:prstGeom prst="line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>
            <a:spLocks noChangeAspect="1"/>
          </p:cNvSpPr>
          <p:nvPr userDrawn="1"/>
        </p:nvSpPr>
        <p:spPr bwMode="auto">
          <a:xfrm rot="5400000">
            <a:off x="1930400" y="1985963"/>
            <a:ext cx="177800" cy="152400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016000" y="3886200"/>
            <a:ext cx="6789738" cy="0"/>
          </a:xfrm>
          <a:prstGeom prst="line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>
            <a:spLocks noChangeAspect="1"/>
          </p:cNvSpPr>
          <p:nvPr userDrawn="1"/>
        </p:nvSpPr>
        <p:spPr bwMode="auto">
          <a:xfrm rot="5400000">
            <a:off x="1930400" y="3052763"/>
            <a:ext cx="177800" cy="152400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7" name="Isosceles Triangle 16"/>
          <p:cNvSpPr>
            <a:spLocks noChangeAspect="1"/>
          </p:cNvSpPr>
          <p:nvPr userDrawn="1"/>
        </p:nvSpPr>
        <p:spPr bwMode="auto">
          <a:xfrm rot="5400000">
            <a:off x="1930400" y="4119563"/>
            <a:ext cx="177800" cy="152400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022350" y="4991100"/>
            <a:ext cx="6789738" cy="0"/>
          </a:xfrm>
          <a:prstGeom prst="line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>
            <a:spLocks noChangeAspect="1"/>
          </p:cNvSpPr>
          <p:nvPr userDrawn="1"/>
        </p:nvSpPr>
        <p:spPr bwMode="auto">
          <a:xfrm rot="5400000">
            <a:off x="1937544" y="5223669"/>
            <a:ext cx="177800" cy="153988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68300" y="1866900"/>
            <a:ext cx="1448434" cy="838200"/>
          </a:xfrm>
          <a:prstGeom prst="rect">
            <a:avLst/>
          </a:prstGeom>
        </p:spPr>
        <p:txBody>
          <a:bodyPr vert="horz"/>
          <a:lstStyle>
            <a:lvl1pPr marL="0" indent="0" algn="r">
              <a:spcBef>
                <a:spcPts val="0"/>
              </a:spcBef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  <a:lvl2pPr marL="346075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2pPr>
            <a:lvl3pPr marL="73533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3pPr>
            <a:lvl4pPr marL="120015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4pPr>
            <a:lvl5pPr marL="160147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2209800" y="1866900"/>
            <a:ext cx="6400800" cy="838200"/>
          </a:xfrm>
          <a:prstGeom prst="rect">
            <a:avLst/>
          </a:prstGeom>
        </p:spPr>
        <p:txBody>
          <a:bodyPr vert="horz"/>
          <a:lstStyle>
            <a:lvl1pPr marL="118745" marR="0" indent="-118745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000" b="0" i="0" cap="none">
                <a:solidFill>
                  <a:schemeClr val="tx2"/>
                </a:solidFill>
              </a:defRPr>
            </a:lvl1pPr>
            <a:lvl2pPr marL="346075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2pPr>
            <a:lvl3pPr marL="73533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3pPr>
            <a:lvl4pPr marL="120015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4pPr>
            <a:lvl5pPr marL="160147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3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2933700"/>
            <a:ext cx="1448435" cy="838200"/>
          </a:xfrm>
          <a:prstGeom prst="rect">
            <a:avLst/>
          </a:prstGeom>
        </p:spPr>
        <p:txBody>
          <a:bodyPr vert="horz"/>
          <a:lstStyle>
            <a:lvl1pPr marL="0" indent="0" algn="r">
              <a:spcBef>
                <a:spcPts val="0"/>
              </a:spcBef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  <a:lvl2pPr marL="346075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2pPr>
            <a:lvl3pPr marL="73533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3pPr>
            <a:lvl4pPr marL="120015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4pPr>
            <a:lvl5pPr marL="160147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2209801" y="2933700"/>
            <a:ext cx="6400800" cy="838200"/>
          </a:xfrm>
          <a:prstGeom prst="rect">
            <a:avLst/>
          </a:prstGeom>
        </p:spPr>
        <p:txBody>
          <a:bodyPr vert="horz"/>
          <a:lstStyle>
            <a:lvl1pPr marL="118745" marR="0" indent="-118745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000" b="0" i="0" cap="none">
                <a:solidFill>
                  <a:schemeClr val="tx2"/>
                </a:solidFill>
              </a:defRPr>
            </a:lvl1pPr>
            <a:lvl2pPr marL="346075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2pPr>
            <a:lvl3pPr marL="73533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3pPr>
            <a:lvl4pPr marL="120015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4pPr>
            <a:lvl5pPr marL="160147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34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368300" y="4000500"/>
            <a:ext cx="1448435" cy="838200"/>
          </a:xfrm>
          <a:prstGeom prst="rect">
            <a:avLst/>
          </a:prstGeom>
        </p:spPr>
        <p:txBody>
          <a:bodyPr vert="horz"/>
          <a:lstStyle>
            <a:lvl1pPr marL="0" indent="0" algn="r">
              <a:spcBef>
                <a:spcPts val="0"/>
              </a:spcBef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  <a:lvl2pPr marL="346075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2pPr>
            <a:lvl3pPr marL="73533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3pPr>
            <a:lvl4pPr marL="120015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4pPr>
            <a:lvl5pPr marL="160147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209801" y="4000500"/>
            <a:ext cx="6400800" cy="838200"/>
          </a:xfrm>
          <a:prstGeom prst="rect">
            <a:avLst/>
          </a:prstGeom>
        </p:spPr>
        <p:txBody>
          <a:bodyPr vert="horz"/>
          <a:lstStyle>
            <a:lvl1pPr marL="118745" marR="0" indent="-118745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000" b="0" i="0" cap="none">
                <a:solidFill>
                  <a:schemeClr val="tx2"/>
                </a:solidFill>
              </a:defRPr>
            </a:lvl1pPr>
            <a:lvl2pPr marL="346075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2pPr>
            <a:lvl3pPr marL="73533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3pPr>
            <a:lvl4pPr marL="120015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4pPr>
            <a:lvl5pPr marL="160147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75285" y="5105400"/>
            <a:ext cx="1448435" cy="838200"/>
          </a:xfrm>
          <a:prstGeom prst="rect">
            <a:avLst/>
          </a:prstGeom>
        </p:spPr>
        <p:txBody>
          <a:bodyPr vert="horz"/>
          <a:lstStyle>
            <a:lvl1pPr marL="0" indent="0" algn="r">
              <a:spcBef>
                <a:spcPts val="0"/>
              </a:spcBef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  <a:lvl2pPr marL="346075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2pPr>
            <a:lvl3pPr marL="73533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3pPr>
            <a:lvl4pPr marL="120015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4pPr>
            <a:lvl5pPr marL="160147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2216786" y="5105400"/>
            <a:ext cx="6400800" cy="838200"/>
          </a:xfrm>
          <a:prstGeom prst="rect">
            <a:avLst/>
          </a:prstGeom>
        </p:spPr>
        <p:txBody>
          <a:bodyPr vert="horz"/>
          <a:lstStyle>
            <a:lvl1pPr marL="118745" marR="0" indent="-118745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000" b="0" i="0" cap="none">
                <a:solidFill>
                  <a:schemeClr val="tx2"/>
                </a:solidFill>
              </a:defRPr>
            </a:lvl1pPr>
            <a:lvl2pPr marL="346075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2pPr>
            <a:lvl3pPr marL="73533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3pPr>
            <a:lvl4pPr marL="120015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4pPr>
            <a:lvl5pPr marL="1601470" indent="0">
              <a:spcBef>
                <a:spcPts val="0"/>
              </a:spcBef>
              <a:buFontTx/>
              <a:buNone/>
              <a:defRPr b="1" i="0" cap="all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r>
              <a:rPr lang="en-US" dirty="0" smtClean="0"/>
              <a:t>Click to edit Master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22"/>
          </p:nvPr>
        </p:nvSpPr>
        <p:spPr>
          <a:xfrm>
            <a:off x="365760" y="1143000"/>
            <a:ext cx="7324547" cy="40011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/>
          <p:cNvSpPr>
            <a:spLocks noChangeAspect="1"/>
          </p:cNvSpPr>
          <p:nvPr userDrawn="1"/>
        </p:nvSpPr>
        <p:spPr bwMode="auto">
          <a:xfrm rot="10800000">
            <a:off x="1504950" y="2305050"/>
            <a:ext cx="166688" cy="1428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90550" y="2306638"/>
            <a:ext cx="7962900" cy="0"/>
          </a:xfrm>
          <a:prstGeom prst="line">
            <a:avLst/>
          </a:prstGeom>
          <a:ln w="12700" cap="flat" cmpd="sng" algn="ctr">
            <a:solidFill>
              <a:srgbClr val="C8C8C8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>
            <a:spLocks noChangeAspect="1"/>
          </p:cNvSpPr>
          <p:nvPr userDrawn="1"/>
        </p:nvSpPr>
        <p:spPr bwMode="auto">
          <a:xfrm rot="10800000">
            <a:off x="4408488" y="2305050"/>
            <a:ext cx="166687" cy="1428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" name="Isosceles Triangle 19"/>
          <p:cNvSpPr>
            <a:spLocks noChangeAspect="1"/>
          </p:cNvSpPr>
          <p:nvPr userDrawn="1"/>
        </p:nvSpPr>
        <p:spPr bwMode="auto">
          <a:xfrm rot="10800000">
            <a:off x="7302500" y="2305050"/>
            <a:ext cx="166688" cy="1428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1" name="Isosceles Triangle 20"/>
          <p:cNvSpPr>
            <a:spLocks noChangeAspect="1"/>
          </p:cNvSpPr>
          <p:nvPr userDrawn="1"/>
        </p:nvSpPr>
        <p:spPr bwMode="auto">
          <a:xfrm rot="10800000">
            <a:off x="1504950" y="4514850"/>
            <a:ext cx="166688" cy="1428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590550" y="4516438"/>
            <a:ext cx="7962900" cy="0"/>
          </a:xfrm>
          <a:prstGeom prst="line">
            <a:avLst/>
          </a:prstGeom>
          <a:ln w="12700" cap="flat" cmpd="sng" algn="ctr">
            <a:solidFill>
              <a:srgbClr val="C8C8C8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/>
          <p:cNvSpPr>
            <a:spLocks noChangeAspect="1"/>
          </p:cNvSpPr>
          <p:nvPr userDrawn="1"/>
        </p:nvSpPr>
        <p:spPr bwMode="auto">
          <a:xfrm rot="10800000">
            <a:off x="4408488" y="4514850"/>
            <a:ext cx="166687" cy="1428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7" name="Isosceles Triangle 26"/>
          <p:cNvSpPr>
            <a:spLocks noChangeAspect="1"/>
          </p:cNvSpPr>
          <p:nvPr userDrawn="1"/>
        </p:nvSpPr>
        <p:spPr bwMode="auto">
          <a:xfrm rot="10800000">
            <a:off x="7302500" y="4514850"/>
            <a:ext cx="166688" cy="1428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981200"/>
            <a:ext cx="2133600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429000" y="1981200"/>
            <a:ext cx="2133600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324600" y="1981200"/>
            <a:ext cx="2133600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533400" y="2514600"/>
            <a:ext cx="2133600" cy="1371600"/>
          </a:xfrm>
          <a:prstGeom prst="rect">
            <a:avLst/>
          </a:prstGeom>
        </p:spPr>
        <p:txBody>
          <a:bodyPr vert="horz"/>
          <a:lstStyle>
            <a:lvl1pPr marL="117475" marR="0" indent="-11747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40000"/>
              <a:buFont typeface="Wingdings" charset="0"/>
              <a:buChar char="§"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3429000" y="2514600"/>
            <a:ext cx="2133600" cy="1371600"/>
          </a:xfrm>
          <a:prstGeom prst="rect">
            <a:avLst/>
          </a:prstGeom>
        </p:spPr>
        <p:txBody>
          <a:bodyPr vert="horz"/>
          <a:lstStyle>
            <a:lvl1pPr marL="117475" marR="0" indent="-11747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40000"/>
              <a:buFont typeface="Wingdings" charset="0"/>
              <a:buChar char="§"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324600" y="2514600"/>
            <a:ext cx="2133600" cy="1371600"/>
          </a:xfrm>
          <a:prstGeom prst="rect">
            <a:avLst/>
          </a:prstGeom>
        </p:spPr>
        <p:txBody>
          <a:bodyPr vert="horz"/>
          <a:lstStyle>
            <a:lvl1pPr marL="117475" marR="0" indent="-11747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40000"/>
              <a:buFont typeface="Wingdings" charset="0"/>
              <a:buChar char="§"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4191000"/>
            <a:ext cx="2133600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6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4191000"/>
            <a:ext cx="2133600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6324600" y="4191000"/>
            <a:ext cx="2133600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1" i="0" cap="all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533400" y="4724400"/>
            <a:ext cx="2133600" cy="1371600"/>
          </a:xfrm>
          <a:prstGeom prst="rect">
            <a:avLst/>
          </a:prstGeom>
        </p:spPr>
        <p:txBody>
          <a:bodyPr vert="horz"/>
          <a:lstStyle>
            <a:lvl1pPr marL="117475" marR="0" indent="-11747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40000"/>
              <a:buFont typeface="Wingdings" charset="0"/>
              <a:buChar char="§"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3429000" y="4724400"/>
            <a:ext cx="2133600" cy="1371600"/>
          </a:xfrm>
          <a:prstGeom prst="rect">
            <a:avLst/>
          </a:prstGeom>
        </p:spPr>
        <p:txBody>
          <a:bodyPr vert="horz"/>
          <a:lstStyle>
            <a:lvl1pPr marL="117475" marR="0" indent="-11747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40000"/>
              <a:buFont typeface="Wingdings" charset="0"/>
              <a:buChar char="§"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6324600" y="4724400"/>
            <a:ext cx="2133600" cy="1371600"/>
          </a:xfrm>
          <a:prstGeom prst="rect">
            <a:avLst/>
          </a:prstGeom>
        </p:spPr>
        <p:txBody>
          <a:bodyPr vert="horz"/>
          <a:lstStyle>
            <a:lvl1pPr marL="117475" marR="0" indent="-11747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40000"/>
              <a:buFont typeface="Wingdings" charset="0"/>
              <a:buChar char="§"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Content Placeholder 4"/>
          <p:cNvSpPr>
            <a:spLocks noGrp="1"/>
          </p:cNvSpPr>
          <p:nvPr>
            <p:ph sz="quarter" idx="26"/>
          </p:nvPr>
        </p:nvSpPr>
        <p:spPr>
          <a:xfrm>
            <a:off x="365760" y="1143000"/>
            <a:ext cx="7324547" cy="40011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 flipV="1">
            <a:off x="912813" y="2603500"/>
            <a:ext cx="7381875" cy="33338"/>
          </a:xfrm>
          <a:prstGeom prst="line">
            <a:avLst/>
          </a:prstGeom>
          <a:ln w="12700" cap="flat" cmpd="sng" algn="ctr">
            <a:solidFill>
              <a:srgbClr val="C8C8C8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V="1">
            <a:off x="912813" y="4181475"/>
            <a:ext cx="7381875" cy="33338"/>
          </a:xfrm>
          <a:prstGeom prst="line">
            <a:avLst/>
          </a:prstGeom>
          <a:ln w="12700" cap="flat" cmpd="sng" algn="ctr">
            <a:solidFill>
              <a:srgbClr val="C8C8C8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029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29406" y="1798881"/>
            <a:ext cx="7349188" cy="71362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150"/>
              </a:spcBef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  <a:lvl2pPr marL="346075" indent="0">
              <a:buFontTx/>
              <a:buNone/>
              <a:defRPr/>
            </a:lvl2pPr>
            <a:lvl3pPr marL="735330" indent="0">
              <a:buFontTx/>
              <a:buNone/>
              <a:defRPr/>
            </a:lvl3pPr>
            <a:lvl4pPr marL="1200150" indent="0">
              <a:buFontTx/>
              <a:buNone/>
              <a:defRPr/>
            </a:lvl4pPr>
            <a:lvl5pPr marL="160147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29407" y="1170608"/>
            <a:ext cx="7349187" cy="31863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29407" y="1475408"/>
            <a:ext cx="7349187" cy="306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929406" y="3376497"/>
            <a:ext cx="7349188" cy="71362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150"/>
              </a:spcBef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  <a:lvl2pPr marL="346075" indent="0">
              <a:buFontTx/>
              <a:buNone/>
              <a:defRPr/>
            </a:lvl2pPr>
            <a:lvl3pPr marL="735330" indent="0">
              <a:buFontTx/>
              <a:buNone/>
              <a:defRPr/>
            </a:lvl3pPr>
            <a:lvl4pPr marL="1200150" indent="0">
              <a:buFontTx/>
              <a:buNone/>
              <a:defRPr/>
            </a:lvl4pPr>
            <a:lvl5pPr marL="160147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29407" y="2748224"/>
            <a:ext cx="7349187" cy="31863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929407" y="3053024"/>
            <a:ext cx="7349187" cy="306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929406" y="4954113"/>
            <a:ext cx="7349188" cy="71362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150"/>
              </a:spcBef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  <a:lvl2pPr marL="346075" indent="0">
              <a:buFontTx/>
              <a:buNone/>
              <a:defRPr/>
            </a:lvl2pPr>
            <a:lvl3pPr marL="735330" indent="0">
              <a:buFontTx/>
              <a:buNone/>
              <a:defRPr/>
            </a:lvl3pPr>
            <a:lvl4pPr marL="1200150" indent="0">
              <a:buFontTx/>
              <a:buNone/>
              <a:defRPr/>
            </a:lvl4pPr>
            <a:lvl5pPr marL="160147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929407" y="4325840"/>
            <a:ext cx="7349187" cy="31863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929407" y="4630640"/>
            <a:ext cx="7349187" cy="306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029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50497" y="2429264"/>
            <a:ext cx="2400801" cy="3429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150"/>
              </a:spcBef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  <a:lvl2pPr marL="346075" indent="0">
              <a:buFontTx/>
              <a:buNone/>
              <a:defRPr/>
            </a:lvl2pPr>
            <a:lvl3pPr marL="735330" indent="0">
              <a:buFontTx/>
              <a:buNone/>
              <a:defRPr/>
            </a:lvl3pPr>
            <a:lvl4pPr marL="1200150" indent="0">
              <a:buFontTx/>
              <a:buNone/>
              <a:defRPr/>
            </a:lvl4pPr>
            <a:lvl5pPr marL="160147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0498" y="1462960"/>
            <a:ext cx="2409938" cy="45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50498" y="1767760"/>
            <a:ext cx="2409938" cy="45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398346" y="2417209"/>
            <a:ext cx="2400801" cy="3429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150"/>
              </a:spcBef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  <a:lvl2pPr marL="346075" indent="0">
              <a:buFontTx/>
              <a:buNone/>
              <a:defRPr/>
            </a:lvl2pPr>
            <a:lvl3pPr marL="735330" indent="0">
              <a:buFontTx/>
              <a:buNone/>
              <a:defRPr/>
            </a:lvl3pPr>
            <a:lvl4pPr marL="1200150" indent="0">
              <a:buFontTx/>
              <a:buNone/>
              <a:defRPr/>
            </a:lvl4pPr>
            <a:lvl5pPr marL="160147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3398347" y="1450905"/>
            <a:ext cx="2409938" cy="45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398347" y="1755705"/>
            <a:ext cx="2409938" cy="45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7068" y="2414291"/>
            <a:ext cx="2400801" cy="3429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150"/>
              </a:spcBef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  <a:lvl2pPr marL="346075" indent="0">
              <a:buFontTx/>
              <a:buNone/>
              <a:defRPr/>
            </a:lvl2pPr>
            <a:lvl3pPr marL="735330" indent="0">
              <a:buFontTx/>
              <a:buNone/>
              <a:defRPr/>
            </a:lvl3pPr>
            <a:lvl4pPr marL="1200150" indent="0">
              <a:buFontTx/>
              <a:buNone/>
              <a:defRPr/>
            </a:lvl4pPr>
            <a:lvl5pPr marL="160147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237069" y="1447987"/>
            <a:ext cx="2409938" cy="45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237069" y="1752787"/>
            <a:ext cx="2409938" cy="457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0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85581" y="1600200"/>
            <a:ext cx="1210019" cy="277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 b="1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505200" y="1600200"/>
            <a:ext cx="4724400" cy="277091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5581" y="2013857"/>
            <a:ext cx="1210019" cy="277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 b="1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505200" y="2013857"/>
            <a:ext cx="4724400" cy="277091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685581" y="2427514"/>
            <a:ext cx="1210019" cy="277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 b="1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3505200" y="2427514"/>
            <a:ext cx="4724400" cy="277091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685581" y="2841171"/>
            <a:ext cx="1210019" cy="277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 b="1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05200" y="2841171"/>
            <a:ext cx="4724400" cy="277091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685581" y="3254828"/>
            <a:ext cx="1210019" cy="277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 b="1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505200" y="3254828"/>
            <a:ext cx="4724400" cy="277091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/Tomb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17"/>
          <p:cNvSpPr>
            <a:spLocks noChangeAspect="1" noChangeArrowheads="1"/>
          </p:cNvSpPr>
          <p:nvPr userDrawn="1"/>
        </p:nvSpPr>
        <p:spPr bwMode="auto">
          <a:xfrm>
            <a:off x="384175" y="1131888"/>
            <a:ext cx="1265238" cy="1303337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1844973" y="1083584"/>
            <a:ext cx="6829127" cy="493712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50"/>
              </a:spcBef>
              <a:buFontTx/>
              <a:buNone/>
              <a:defRPr sz="1000" b="1" i="0">
                <a:solidFill>
                  <a:srgbClr val="002D62"/>
                </a:solidFill>
              </a:defRPr>
            </a:lvl1pPr>
            <a:lvl2pPr marL="118745" indent="-118745">
              <a:spcBef>
                <a:spcPts val="150"/>
              </a:spcBef>
              <a:defRPr sz="1000">
                <a:solidFill>
                  <a:schemeClr val="tx2"/>
                </a:solidFill>
              </a:defRPr>
            </a:lvl2pPr>
            <a:lvl3pPr marL="228600" indent="-118745">
              <a:spcBef>
                <a:spcPts val="150"/>
              </a:spcBef>
              <a:defRPr sz="1000">
                <a:solidFill>
                  <a:schemeClr val="tx2"/>
                </a:solidFill>
              </a:defRPr>
            </a:lvl3pPr>
            <a:lvl4pPr marL="457200" indent="-118745">
              <a:spcBef>
                <a:spcPts val="150"/>
              </a:spcBef>
              <a:defRPr sz="1000">
                <a:solidFill>
                  <a:schemeClr val="tx2"/>
                </a:solidFill>
              </a:defRPr>
            </a:lvl4pPr>
            <a:lvl5pPr marL="685800" indent="-118745">
              <a:spcBef>
                <a:spcPts val="150"/>
              </a:spcBef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8"/>
          <p:cNvSpPr>
            <a:spLocks noGrp="1"/>
          </p:cNvSpPr>
          <p:nvPr>
            <p:ph type="body" sz="quarter" idx="11"/>
          </p:nvPr>
        </p:nvSpPr>
        <p:spPr>
          <a:xfrm>
            <a:off x="387350" y="1132124"/>
            <a:ext cx="1262091" cy="180299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98"/>
          <p:cNvSpPr>
            <a:spLocks noGrp="1"/>
          </p:cNvSpPr>
          <p:nvPr>
            <p:ph type="body" sz="quarter" idx="78"/>
          </p:nvPr>
        </p:nvSpPr>
        <p:spPr>
          <a:xfrm>
            <a:off x="387350" y="1734461"/>
            <a:ext cx="1262091" cy="180299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 Tomb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317"/>
          <p:cNvSpPr>
            <a:spLocks noChangeAspect="1" noChangeArrowheads="1"/>
          </p:cNvSpPr>
          <p:nvPr userDrawn="1"/>
        </p:nvSpPr>
        <p:spPr bwMode="auto">
          <a:xfrm>
            <a:off x="609600" y="10715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85" name="Rectangle 317"/>
          <p:cNvSpPr>
            <a:spLocks noChangeAspect="1" noChangeArrowheads="1"/>
          </p:cNvSpPr>
          <p:nvPr userDrawn="1"/>
        </p:nvSpPr>
        <p:spPr bwMode="auto">
          <a:xfrm>
            <a:off x="1981200" y="10715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89" name="Rectangle 317"/>
          <p:cNvSpPr>
            <a:spLocks noChangeAspect="1" noChangeArrowheads="1"/>
          </p:cNvSpPr>
          <p:nvPr userDrawn="1"/>
        </p:nvSpPr>
        <p:spPr bwMode="auto">
          <a:xfrm>
            <a:off x="3359150" y="10715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0" name="Rectangle 317"/>
          <p:cNvSpPr>
            <a:spLocks noChangeAspect="1" noChangeArrowheads="1"/>
          </p:cNvSpPr>
          <p:nvPr userDrawn="1"/>
        </p:nvSpPr>
        <p:spPr bwMode="auto">
          <a:xfrm>
            <a:off x="4730750" y="10715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1" name="Rectangle 317"/>
          <p:cNvSpPr>
            <a:spLocks noChangeAspect="1" noChangeArrowheads="1"/>
          </p:cNvSpPr>
          <p:nvPr userDrawn="1"/>
        </p:nvSpPr>
        <p:spPr bwMode="auto">
          <a:xfrm>
            <a:off x="6108700" y="10715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2" name="Rectangle 317"/>
          <p:cNvSpPr>
            <a:spLocks noChangeAspect="1" noChangeArrowheads="1"/>
          </p:cNvSpPr>
          <p:nvPr userDrawn="1"/>
        </p:nvSpPr>
        <p:spPr bwMode="auto">
          <a:xfrm>
            <a:off x="7486650" y="10715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3" name="Rectangle 317"/>
          <p:cNvSpPr>
            <a:spLocks noChangeAspect="1" noChangeArrowheads="1"/>
          </p:cNvSpPr>
          <p:nvPr userDrawn="1"/>
        </p:nvSpPr>
        <p:spPr bwMode="auto">
          <a:xfrm>
            <a:off x="609600" y="24050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4" name="Rectangle 317"/>
          <p:cNvSpPr>
            <a:spLocks noChangeAspect="1" noChangeArrowheads="1"/>
          </p:cNvSpPr>
          <p:nvPr userDrawn="1"/>
        </p:nvSpPr>
        <p:spPr bwMode="auto">
          <a:xfrm>
            <a:off x="1981200" y="24050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5" name="Rectangle 317"/>
          <p:cNvSpPr>
            <a:spLocks noChangeAspect="1" noChangeArrowheads="1"/>
          </p:cNvSpPr>
          <p:nvPr userDrawn="1"/>
        </p:nvSpPr>
        <p:spPr bwMode="auto">
          <a:xfrm>
            <a:off x="3359150" y="24050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6" name="Rectangle 317"/>
          <p:cNvSpPr>
            <a:spLocks noChangeAspect="1" noChangeArrowheads="1"/>
          </p:cNvSpPr>
          <p:nvPr userDrawn="1"/>
        </p:nvSpPr>
        <p:spPr bwMode="auto">
          <a:xfrm>
            <a:off x="4730750" y="24050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7" name="Rectangle 317"/>
          <p:cNvSpPr>
            <a:spLocks noChangeAspect="1" noChangeArrowheads="1"/>
          </p:cNvSpPr>
          <p:nvPr userDrawn="1"/>
        </p:nvSpPr>
        <p:spPr bwMode="auto">
          <a:xfrm>
            <a:off x="6108700" y="24050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8" name="Rectangle 317"/>
          <p:cNvSpPr>
            <a:spLocks noChangeAspect="1" noChangeArrowheads="1"/>
          </p:cNvSpPr>
          <p:nvPr userDrawn="1"/>
        </p:nvSpPr>
        <p:spPr bwMode="auto">
          <a:xfrm>
            <a:off x="7486650" y="24050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01" name="Rectangle 317"/>
          <p:cNvSpPr>
            <a:spLocks noChangeAspect="1" noChangeArrowheads="1"/>
          </p:cNvSpPr>
          <p:nvPr userDrawn="1"/>
        </p:nvSpPr>
        <p:spPr bwMode="auto">
          <a:xfrm>
            <a:off x="609600" y="37338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03" name="Rectangle 317"/>
          <p:cNvSpPr>
            <a:spLocks noChangeAspect="1" noChangeArrowheads="1"/>
          </p:cNvSpPr>
          <p:nvPr userDrawn="1"/>
        </p:nvSpPr>
        <p:spPr bwMode="auto">
          <a:xfrm>
            <a:off x="1981200" y="37338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04" name="Rectangle 317"/>
          <p:cNvSpPr>
            <a:spLocks noChangeAspect="1" noChangeArrowheads="1"/>
          </p:cNvSpPr>
          <p:nvPr userDrawn="1"/>
        </p:nvSpPr>
        <p:spPr bwMode="auto">
          <a:xfrm>
            <a:off x="3359150" y="37338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05" name="Rectangle 317"/>
          <p:cNvSpPr>
            <a:spLocks noChangeAspect="1" noChangeArrowheads="1"/>
          </p:cNvSpPr>
          <p:nvPr userDrawn="1"/>
        </p:nvSpPr>
        <p:spPr bwMode="auto">
          <a:xfrm>
            <a:off x="4730750" y="37338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06" name="Rectangle 317"/>
          <p:cNvSpPr>
            <a:spLocks noChangeAspect="1" noChangeArrowheads="1"/>
          </p:cNvSpPr>
          <p:nvPr userDrawn="1"/>
        </p:nvSpPr>
        <p:spPr bwMode="auto">
          <a:xfrm>
            <a:off x="6108700" y="37338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08" name="Rectangle 317"/>
          <p:cNvSpPr>
            <a:spLocks noChangeAspect="1" noChangeArrowheads="1"/>
          </p:cNvSpPr>
          <p:nvPr userDrawn="1"/>
        </p:nvSpPr>
        <p:spPr bwMode="auto">
          <a:xfrm>
            <a:off x="609600" y="5026025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27" name="Rectangle 317"/>
          <p:cNvSpPr>
            <a:spLocks noChangeAspect="1" noChangeArrowheads="1"/>
          </p:cNvSpPr>
          <p:nvPr userDrawn="1"/>
        </p:nvSpPr>
        <p:spPr bwMode="auto">
          <a:xfrm>
            <a:off x="1981200" y="5026025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28" name="Rectangle 317"/>
          <p:cNvSpPr>
            <a:spLocks noChangeAspect="1" noChangeArrowheads="1"/>
          </p:cNvSpPr>
          <p:nvPr userDrawn="1"/>
        </p:nvSpPr>
        <p:spPr bwMode="auto">
          <a:xfrm>
            <a:off x="3359150" y="5026025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29" name="Rectangle 317"/>
          <p:cNvSpPr>
            <a:spLocks noChangeAspect="1" noChangeArrowheads="1"/>
          </p:cNvSpPr>
          <p:nvPr userDrawn="1"/>
        </p:nvSpPr>
        <p:spPr bwMode="auto">
          <a:xfrm>
            <a:off x="4730750" y="5026025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30" name="Rectangle 317"/>
          <p:cNvSpPr>
            <a:spLocks noChangeAspect="1" noChangeArrowheads="1"/>
          </p:cNvSpPr>
          <p:nvPr userDrawn="1"/>
        </p:nvSpPr>
        <p:spPr bwMode="auto">
          <a:xfrm>
            <a:off x="6108700" y="5026025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99" name="Text Placeholder 98"/>
          <p:cNvSpPr>
            <a:spLocks noGrp="1"/>
          </p:cNvSpPr>
          <p:nvPr>
            <p:ph type="body" sz="quarter" idx="11"/>
          </p:nvPr>
        </p:nvSpPr>
        <p:spPr>
          <a:xfrm>
            <a:off x="609629" y="10711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0" name="Text Placeholder 9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29" y="17505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2" name="Text Placeholder 98"/>
          <p:cNvSpPr>
            <a:spLocks noGrp="1"/>
          </p:cNvSpPr>
          <p:nvPr>
            <p:ph type="body" sz="quarter" idx="14" hasCustomPrompt="1"/>
          </p:nvPr>
        </p:nvSpPr>
        <p:spPr>
          <a:xfrm>
            <a:off x="609629" y="185850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9" name="Text Placeholder 98"/>
          <p:cNvSpPr>
            <a:spLocks noGrp="1"/>
          </p:cNvSpPr>
          <p:nvPr>
            <p:ph type="body" sz="quarter" idx="16"/>
          </p:nvPr>
        </p:nvSpPr>
        <p:spPr>
          <a:xfrm>
            <a:off x="1981229" y="10711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98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9" y="17505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Text Placeholder 98"/>
          <p:cNvSpPr>
            <a:spLocks noGrp="1"/>
          </p:cNvSpPr>
          <p:nvPr>
            <p:ph type="body" sz="quarter" idx="18" hasCustomPrompt="1"/>
          </p:nvPr>
        </p:nvSpPr>
        <p:spPr>
          <a:xfrm>
            <a:off x="1981229" y="185850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8" name="Text Placeholder 98"/>
          <p:cNvSpPr>
            <a:spLocks noGrp="1"/>
          </p:cNvSpPr>
          <p:nvPr>
            <p:ph type="body" sz="quarter" idx="22"/>
          </p:nvPr>
        </p:nvSpPr>
        <p:spPr>
          <a:xfrm>
            <a:off x="3359179" y="10774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98"/>
          <p:cNvSpPr>
            <a:spLocks noGrp="1"/>
          </p:cNvSpPr>
          <p:nvPr>
            <p:ph type="body" sz="quarter" idx="23" hasCustomPrompt="1"/>
          </p:nvPr>
        </p:nvSpPr>
        <p:spPr>
          <a:xfrm>
            <a:off x="3359179" y="17569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0" name="Text Placeholder 98"/>
          <p:cNvSpPr>
            <a:spLocks noGrp="1"/>
          </p:cNvSpPr>
          <p:nvPr>
            <p:ph type="body" sz="quarter" idx="24" hasCustomPrompt="1"/>
          </p:nvPr>
        </p:nvSpPr>
        <p:spPr>
          <a:xfrm>
            <a:off x="3359179" y="18648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7" name="Text Placeholder 98"/>
          <p:cNvSpPr>
            <a:spLocks noGrp="1"/>
          </p:cNvSpPr>
          <p:nvPr>
            <p:ph type="body" sz="quarter" idx="28"/>
          </p:nvPr>
        </p:nvSpPr>
        <p:spPr>
          <a:xfrm>
            <a:off x="4730779" y="10774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98"/>
          <p:cNvSpPr>
            <a:spLocks noGrp="1"/>
          </p:cNvSpPr>
          <p:nvPr>
            <p:ph type="body" sz="quarter" idx="29" hasCustomPrompt="1"/>
          </p:nvPr>
        </p:nvSpPr>
        <p:spPr>
          <a:xfrm>
            <a:off x="4730779" y="17569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9" name="Text Placeholder 98"/>
          <p:cNvSpPr>
            <a:spLocks noGrp="1"/>
          </p:cNvSpPr>
          <p:nvPr>
            <p:ph type="body" sz="quarter" idx="30" hasCustomPrompt="1"/>
          </p:nvPr>
        </p:nvSpPr>
        <p:spPr>
          <a:xfrm>
            <a:off x="4730779" y="18648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2" name="Text Placeholder 98"/>
          <p:cNvSpPr>
            <a:spLocks noGrp="1"/>
          </p:cNvSpPr>
          <p:nvPr>
            <p:ph type="body" sz="quarter" idx="31"/>
          </p:nvPr>
        </p:nvSpPr>
        <p:spPr>
          <a:xfrm>
            <a:off x="6108729" y="10838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98"/>
          <p:cNvSpPr>
            <a:spLocks noGrp="1"/>
          </p:cNvSpPr>
          <p:nvPr>
            <p:ph type="body" sz="quarter" idx="32" hasCustomPrompt="1"/>
          </p:nvPr>
        </p:nvSpPr>
        <p:spPr>
          <a:xfrm>
            <a:off x="6108729" y="17632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4" name="Text Placeholder 98"/>
          <p:cNvSpPr>
            <a:spLocks noGrp="1"/>
          </p:cNvSpPr>
          <p:nvPr>
            <p:ph type="body" sz="quarter" idx="33" hasCustomPrompt="1"/>
          </p:nvPr>
        </p:nvSpPr>
        <p:spPr>
          <a:xfrm>
            <a:off x="6108729" y="187120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7" name="Text Placeholder 98"/>
          <p:cNvSpPr>
            <a:spLocks noGrp="1"/>
          </p:cNvSpPr>
          <p:nvPr>
            <p:ph type="body" sz="quarter" idx="34"/>
          </p:nvPr>
        </p:nvSpPr>
        <p:spPr>
          <a:xfrm>
            <a:off x="7486679" y="10838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 baseline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98"/>
          <p:cNvSpPr>
            <a:spLocks noGrp="1"/>
          </p:cNvSpPr>
          <p:nvPr>
            <p:ph type="body" sz="quarter" idx="35" hasCustomPrompt="1"/>
          </p:nvPr>
        </p:nvSpPr>
        <p:spPr>
          <a:xfrm>
            <a:off x="7486679" y="17632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9" name="Text Placeholder 98"/>
          <p:cNvSpPr>
            <a:spLocks noGrp="1"/>
          </p:cNvSpPr>
          <p:nvPr>
            <p:ph type="body" sz="quarter" idx="36" hasCustomPrompt="1"/>
          </p:nvPr>
        </p:nvSpPr>
        <p:spPr>
          <a:xfrm>
            <a:off x="7486679" y="187120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2" name="Text Placeholder 98"/>
          <p:cNvSpPr>
            <a:spLocks noGrp="1"/>
          </p:cNvSpPr>
          <p:nvPr>
            <p:ph type="body" sz="quarter" idx="37"/>
          </p:nvPr>
        </p:nvSpPr>
        <p:spPr>
          <a:xfrm>
            <a:off x="609629" y="23990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98"/>
          <p:cNvSpPr>
            <a:spLocks noGrp="1"/>
          </p:cNvSpPr>
          <p:nvPr>
            <p:ph type="body" sz="quarter" idx="38" hasCustomPrompt="1"/>
          </p:nvPr>
        </p:nvSpPr>
        <p:spPr>
          <a:xfrm>
            <a:off x="609629" y="30785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4" name="Text Placeholder 98"/>
          <p:cNvSpPr>
            <a:spLocks noGrp="1"/>
          </p:cNvSpPr>
          <p:nvPr>
            <p:ph type="body" sz="quarter" idx="39" hasCustomPrompt="1"/>
          </p:nvPr>
        </p:nvSpPr>
        <p:spPr>
          <a:xfrm>
            <a:off x="609629" y="3186475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6" name="Text Placeholder 98"/>
          <p:cNvSpPr>
            <a:spLocks noGrp="1"/>
          </p:cNvSpPr>
          <p:nvPr>
            <p:ph type="body" sz="quarter" idx="40"/>
          </p:nvPr>
        </p:nvSpPr>
        <p:spPr>
          <a:xfrm>
            <a:off x="1981229" y="23990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98"/>
          <p:cNvSpPr>
            <a:spLocks noGrp="1"/>
          </p:cNvSpPr>
          <p:nvPr>
            <p:ph type="body" sz="quarter" idx="41" hasCustomPrompt="1"/>
          </p:nvPr>
        </p:nvSpPr>
        <p:spPr>
          <a:xfrm>
            <a:off x="1981229" y="30785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48" name="Text Placeholder 98"/>
          <p:cNvSpPr>
            <a:spLocks noGrp="1"/>
          </p:cNvSpPr>
          <p:nvPr>
            <p:ph type="body" sz="quarter" idx="42" hasCustomPrompt="1"/>
          </p:nvPr>
        </p:nvSpPr>
        <p:spPr>
          <a:xfrm>
            <a:off x="1981229" y="3186475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50" name="Text Placeholder 98"/>
          <p:cNvSpPr>
            <a:spLocks noGrp="1"/>
          </p:cNvSpPr>
          <p:nvPr>
            <p:ph type="body" sz="quarter" idx="43"/>
          </p:nvPr>
        </p:nvSpPr>
        <p:spPr>
          <a:xfrm>
            <a:off x="3359179" y="24054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Text Placeholder 98"/>
          <p:cNvSpPr>
            <a:spLocks noGrp="1"/>
          </p:cNvSpPr>
          <p:nvPr>
            <p:ph type="body" sz="quarter" idx="44" hasCustomPrompt="1"/>
          </p:nvPr>
        </p:nvSpPr>
        <p:spPr>
          <a:xfrm>
            <a:off x="3359179" y="30848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52" name="Text Placeholder 98"/>
          <p:cNvSpPr>
            <a:spLocks noGrp="1"/>
          </p:cNvSpPr>
          <p:nvPr>
            <p:ph type="body" sz="quarter" idx="45" hasCustomPrompt="1"/>
          </p:nvPr>
        </p:nvSpPr>
        <p:spPr>
          <a:xfrm>
            <a:off x="3359179" y="3192825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54" name="Text Placeholder 98"/>
          <p:cNvSpPr>
            <a:spLocks noGrp="1"/>
          </p:cNvSpPr>
          <p:nvPr>
            <p:ph type="body" sz="quarter" idx="46"/>
          </p:nvPr>
        </p:nvSpPr>
        <p:spPr>
          <a:xfrm>
            <a:off x="4730779" y="24054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Text Placeholder 98"/>
          <p:cNvSpPr>
            <a:spLocks noGrp="1"/>
          </p:cNvSpPr>
          <p:nvPr>
            <p:ph type="body" sz="quarter" idx="47" hasCustomPrompt="1"/>
          </p:nvPr>
        </p:nvSpPr>
        <p:spPr>
          <a:xfrm>
            <a:off x="4730779" y="30848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56" name="Text Placeholder 98"/>
          <p:cNvSpPr>
            <a:spLocks noGrp="1"/>
          </p:cNvSpPr>
          <p:nvPr>
            <p:ph type="body" sz="quarter" idx="48" hasCustomPrompt="1"/>
          </p:nvPr>
        </p:nvSpPr>
        <p:spPr>
          <a:xfrm>
            <a:off x="4730779" y="3192825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58" name="Text Placeholder 98"/>
          <p:cNvSpPr>
            <a:spLocks noGrp="1"/>
          </p:cNvSpPr>
          <p:nvPr>
            <p:ph type="body" sz="quarter" idx="49"/>
          </p:nvPr>
        </p:nvSpPr>
        <p:spPr>
          <a:xfrm>
            <a:off x="6108729" y="24117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9" name="Text Placeholder 98"/>
          <p:cNvSpPr>
            <a:spLocks noGrp="1"/>
          </p:cNvSpPr>
          <p:nvPr>
            <p:ph type="body" sz="quarter" idx="50" hasCustomPrompt="1"/>
          </p:nvPr>
        </p:nvSpPr>
        <p:spPr>
          <a:xfrm>
            <a:off x="6108729" y="30912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0" name="Text Placeholder 98"/>
          <p:cNvSpPr>
            <a:spLocks noGrp="1"/>
          </p:cNvSpPr>
          <p:nvPr>
            <p:ph type="body" sz="quarter" idx="51" hasCustomPrompt="1"/>
          </p:nvPr>
        </p:nvSpPr>
        <p:spPr>
          <a:xfrm>
            <a:off x="6108729" y="3199175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2" name="Text Placeholder 98"/>
          <p:cNvSpPr>
            <a:spLocks noGrp="1"/>
          </p:cNvSpPr>
          <p:nvPr>
            <p:ph type="body" sz="quarter" idx="52"/>
          </p:nvPr>
        </p:nvSpPr>
        <p:spPr>
          <a:xfrm>
            <a:off x="7486679" y="24117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98"/>
          <p:cNvSpPr>
            <a:spLocks noGrp="1"/>
          </p:cNvSpPr>
          <p:nvPr>
            <p:ph type="body" sz="quarter" idx="53" hasCustomPrompt="1"/>
          </p:nvPr>
        </p:nvSpPr>
        <p:spPr>
          <a:xfrm>
            <a:off x="7486679" y="30912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4" name="Text Placeholder 98"/>
          <p:cNvSpPr>
            <a:spLocks noGrp="1"/>
          </p:cNvSpPr>
          <p:nvPr>
            <p:ph type="body" sz="quarter" idx="54" hasCustomPrompt="1"/>
          </p:nvPr>
        </p:nvSpPr>
        <p:spPr>
          <a:xfrm>
            <a:off x="7486679" y="3199175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6" name="Text Placeholder 98"/>
          <p:cNvSpPr>
            <a:spLocks noGrp="1"/>
          </p:cNvSpPr>
          <p:nvPr>
            <p:ph type="body" sz="quarter" idx="55"/>
          </p:nvPr>
        </p:nvSpPr>
        <p:spPr>
          <a:xfrm>
            <a:off x="609629" y="37334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7" name="Text Placeholder 98"/>
          <p:cNvSpPr>
            <a:spLocks noGrp="1"/>
          </p:cNvSpPr>
          <p:nvPr>
            <p:ph type="body" sz="quarter" idx="56" hasCustomPrompt="1"/>
          </p:nvPr>
        </p:nvSpPr>
        <p:spPr>
          <a:xfrm>
            <a:off x="609629" y="44192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8" name="Text Placeholder 98"/>
          <p:cNvSpPr>
            <a:spLocks noGrp="1"/>
          </p:cNvSpPr>
          <p:nvPr>
            <p:ph type="body" sz="quarter" idx="57" hasCustomPrompt="1"/>
          </p:nvPr>
        </p:nvSpPr>
        <p:spPr>
          <a:xfrm>
            <a:off x="609629" y="45271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70" name="Text Placeholder 98"/>
          <p:cNvSpPr>
            <a:spLocks noGrp="1"/>
          </p:cNvSpPr>
          <p:nvPr>
            <p:ph type="body" sz="quarter" idx="58"/>
          </p:nvPr>
        </p:nvSpPr>
        <p:spPr>
          <a:xfrm>
            <a:off x="1981229" y="37334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98"/>
          <p:cNvSpPr>
            <a:spLocks noGrp="1"/>
          </p:cNvSpPr>
          <p:nvPr>
            <p:ph type="body" sz="quarter" idx="59" hasCustomPrompt="1"/>
          </p:nvPr>
        </p:nvSpPr>
        <p:spPr>
          <a:xfrm>
            <a:off x="1981229" y="44192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72" name="Text Placeholder 98"/>
          <p:cNvSpPr>
            <a:spLocks noGrp="1"/>
          </p:cNvSpPr>
          <p:nvPr>
            <p:ph type="body" sz="quarter" idx="60" hasCustomPrompt="1"/>
          </p:nvPr>
        </p:nvSpPr>
        <p:spPr>
          <a:xfrm>
            <a:off x="1981229" y="45271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74" name="Text Placeholder 98"/>
          <p:cNvSpPr>
            <a:spLocks noGrp="1"/>
          </p:cNvSpPr>
          <p:nvPr>
            <p:ph type="body" sz="quarter" idx="61"/>
          </p:nvPr>
        </p:nvSpPr>
        <p:spPr>
          <a:xfrm>
            <a:off x="3359179" y="37397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5" name="Text Placeholder 98"/>
          <p:cNvSpPr>
            <a:spLocks noGrp="1"/>
          </p:cNvSpPr>
          <p:nvPr>
            <p:ph type="body" sz="quarter" idx="62" hasCustomPrompt="1"/>
          </p:nvPr>
        </p:nvSpPr>
        <p:spPr>
          <a:xfrm>
            <a:off x="3359179" y="44192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76" name="Text Placeholder 98"/>
          <p:cNvSpPr>
            <a:spLocks noGrp="1"/>
          </p:cNvSpPr>
          <p:nvPr>
            <p:ph type="body" sz="quarter" idx="63" hasCustomPrompt="1"/>
          </p:nvPr>
        </p:nvSpPr>
        <p:spPr>
          <a:xfrm>
            <a:off x="3359179" y="45271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78" name="Text Placeholder 98"/>
          <p:cNvSpPr>
            <a:spLocks noGrp="1"/>
          </p:cNvSpPr>
          <p:nvPr>
            <p:ph type="body" sz="quarter" idx="64"/>
          </p:nvPr>
        </p:nvSpPr>
        <p:spPr>
          <a:xfrm>
            <a:off x="4730779" y="37397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98"/>
          <p:cNvSpPr>
            <a:spLocks noGrp="1"/>
          </p:cNvSpPr>
          <p:nvPr>
            <p:ph type="body" sz="quarter" idx="65" hasCustomPrompt="1"/>
          </p:nvPr>
        </p:nvSpPr>
        <p:spPr>
          <a:xfrm>
            <a:off x="4730779" y="44192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0" name="Text Placeholder 98"/>
          <p:cNvSpPr>
            <a:spLocks noGrp="1"/>
          </p:cNvSpPr>
          <p:nvPr>
            <p:ph type="body" sz="quarter" idx="66" hasCustomPrompt="1"/>
          </p:nvPr>
        </p:nvSpPr>
        <p:spPr>
          <a:xfrm>
            <a:off x="4730779" y="45271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2" name="Text Placeholder 98"/>
          <p:cNvSpPr>
            <a:spLocks noGrp="1"/>
          </p:cNvSpPr>
          <p:nvPr>
            <p:ph type="body" sz="quarter" idx="67"/>
          </p:nvPr>
        </p:nvSpPr>
        <p:spPr>
          <a:xfrm>
            <a:off x="6108729" y="37461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3" name="Text Placeholder 98"/>
          <p:cNvSpPr>
            <a:spLocks noGrp="1"/>
          </p:cNvSpPr>
          <p:nvPr>
            <p:ph type="body" sz="quarter" idx="68" hasCustomPrompt="1"/>
          </p:nvPr>
        </p:nvSpPr>
        <p:spPr>
          <a:xfrm>
            <a:off x="6108729" y="44192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4" name="Text Placeholder 98"/>
          <p:cNvSpPr>
            <a:spLocks noGrp="1"/>
          </p:cNvSpPr>
          <p:nvPr>
            <p:ph type="body" sz="quarter" idx="69" hasCustomPrompt="1"/>
          </p:nvPr>
        </p:nvSpPr>
        <p:spPr>
          <a:xfrm>
            <a:off x="6108729" y="45271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6" name="Text Placeholder 98"/>
          <p:cNvSpPr>
            <a:spLocks noGrp="1"/>
          </p:cNvSpPr>
          <p:nvPr>
            <p:ph type="body" sz="quarter" idx="70"/>
          </p:nvPr>
        </p:nvSpPr>
        <p:spPr>
          <a:xfrm>
            <a:off x="7486679" y="37461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7" name="Text Placeholder 98"/>
          <p:cNvSpPr>
            <a:spLocks noGrp="1"/>
          </p:cNvSpPr>
          <p:nvPr>
            <p:ph type="body" sz="quarter" idx="71" hasCustomPrompt="1"/>
          </p:nvPr>
        </p:nvSpPr>
        <p:spPr>
          <a:xfrm>
            <a:off x="7486679" y="44192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8" name="Text Placeholder 98"/>
          <p:cNvSpPr>
            <a:spLocks noGrp="1"/>
          </p:cNvSpPr>
          <p:nvPr>
            <p:ph type="body" sz="quarter" idx="72" hasCustomPrompt="1"/>
          </p:nvPr>
        </p:nvSpPr>
        <p:spPr>
          <a:xfrm>
            <a:off x="7486679" y="45271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09" name="Text Placeholder 98"/>
          <p:cNvSpPr>
            <a:spLocks noGrp="1"/>
          </p:cNvSpPr>
          <p:nvPr>
            <p:ph type="body" sz="quarter" idx="74"/>
          </p:nvPr>
        </p:nvSpPr>
        <p:spPr>
          <a:xfrm>
            <a:off x="609629" y="50258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0" name="Text Placeholder 98"/>
          <p:cNvSpPr>
            <a:spLocks noGrp="1"/>
          </p:cNvSpPr>
          <p:nvPr>
            <p:ph type="body" sz="quarter" idx="75" hasCustomPrompt="1"/>
          </p:nvPr>
        </p:nvSpPr>
        <p:spPr>
          <a:xfrm>
            <a:off x="609629" y="57116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1" name="Text Placeholder 98"/>
          <p:cNvSpPr>
            <a:spLocks noGrp="1"/>
          </p:cNvSpPr>
          <p:nvPr>
            <p:ph type="body" sz="quarter" idx="76" hasCustomPrompt="1"/>
          </p:nvPr>
        </p:nvSpPr>
        <p:spPr>
          <a:xfrm>
            <a:off x="609629" y="58195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2" name="Text Placeholder 98"/>
          <p:cNvSpPr>
            <a:spLocks noGrp="1"/>
          </p:cNvSpPr>
          <p:nvPr>
            <p:ph type="body" sz="quarter" idx="77"/>
          </p:nvPr>
        </p:nvSpPr>
        <p:spPr>
          <a:xfrm>
            <a:off x="1981229" y="50258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3" name="Text Placeholder 98"/>
          <p:cNvSpPr>
            <a:spLocks noGrp="1"/>
          </p:cNvSpPr>
          <p:nvPr>
            <p:ph type="body" sz="quarter" idx="78" hasCustomPrompt="1"/>
          </p:nvPr>
        </p:nvSpPr>
        <p:spPr>
          <a:xfrm>
            <a:off x="1981229" y="57116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4" name="Text Placeholder 98"/>
          <p:cNvSpPr>
            <a:spLocks noGrp="1"/>
          </p:cNvSpPr>
          <p:nvPr>
            <p:ph type="body" sz="quarter" idx="79" hasCustomPrompt="1"/>
          </p:nvPr>
        </p:nvSpPr>
        <p:spPr>
          <a:xfrm>
            <a:off x="1981229" y="58195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5" name="Text Placeholder 98"/>
          <p:cNvSpPr>
            <a:spLocks noGrp="1"/>
          </p:cNvSpPr>
          <p:nvPr>
            <p:ph type="body" sz="quarter" idx="80"/>
          </p:nvPr>
        </p:nvSpPr>
        <p:spPr>
          <a:xfrm>
            <a:off x="3359179" y="50321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6" name="Text Placeholder 98"/>
          <p:cNvSpPr>
            <a:spLocks noGrp="1"/>
          </p:cNvSpPr>
          <p:nvPr>
            <p:ph type="body" sz="quarter" idx="81" hasCustomPrompt="1"/>
          </p:nvPr>
        </p:nvSpPr>
        <p:spPr>
          <a:xfrm>
            <a:off x="3359179" y="57116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7" name="Text Placeholder 98"/>
          <p:cNvSpPr>
            <a:spLocks noGrp="1"/>
          </p:cNvSpPr>
          <p:nvPr>
            <p:ph type="body" sz="quarter" idx="82" hasCustomPrompt="1"/>
          </p:nvPr>
        </p:nvSpPr>
        <p:spPr>
          <a:xfrm>
            <a:off x="3359179" y="58195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8" name="Text Placeholder 98"/>
          <p:cNvSpPr>
            <a:spLocks noGrp="1"/>
          </p:cNvSpPr>
          <p:nvPr>
            <p:ph type="body" sz="quarter" idx="83"/>
          </p:nvPr>
        </p:nvSpPr>
        <p:spPr>
          <a:xfrm>
            <a:off x="4730779" y="50321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9" name="Text Placeholder 98"/>
          <p:cNvSpPr>
            <a:spLocks noGrp="1"/>
          </p:cNvSpPr>
          <p:nvPr>
            <p:ph type="body" sz="quarter" idx="84" hasCustomPrompt="1"/>
          </p:nvPr>
        </p:nvSpPr>
        <p:spPr>
          <a:xfrm>
            <a:off x="4730779" y="57116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0" name="Text Placeholder 98"/>
          <p:cNvSpPr>
            <a:spLocks noGrp="1"/>
          </p:cNvSpPr>
          <p:nvPr>
            <p:ph type="body" sz="quarter" idx="85" hasCustomPrompt="1"/>
          </p:nvPr>
        </p:nvSpPr>
        <p:spPr>
          <a:xfrm>
            <a:off x="4730779" y="58195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1" name="Text Placeholder 98"/>
          <p:cNvSpPr>
            <a:spLocks noGrp="1"/>
          </p:cNvSpPr>
          <p:nvPr>
            <p:ph type="body" sz="quarter" idx="86"/>
          </p:nvPr>
        </p:nvSpPr>
        <p:spPr>
          <a:xfrm>
            <a:off x="6108729" y="50385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2" name="Text Placeholder 98"/>
          <p:cNvSpPr>
            <a:spLocks noGrp="1"/>
          </p:cNvSpPr>
          <p:nvPr>
            <p:ph type="body" sz="quarter" idx="87" hasCustomPrompt="1"/>
          </p:nvPr>
        </p:nvSpPr>
        <p:spPr>
          <a:xfrm>
            <a:off x="6108729" y="57116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3" name="Text Placeholder 98"/>
          <p:cNvSpPr>
            <a:spLocks noGrp="1"/>
          </p:cNvSpPr>
          <p:nvPr>
            <p:ph type="body" sz="quarter" idx="88" hasCustomPrompt="1"/>
          </p:nvPr>
        </p:nvSpPr>
        <p:spPr>
          <a:xfrm>
            <a:off x="6108729" y="58195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4" name="Text Placeholder 98"/>
          <p:cNvSpPr>
            <a:spLocks noGrp="1"/>
          </p:cNvSpPr>
          <p:nvPr>
            <p:ph type="body" sz="quarter" idx="89"/>
          </p:nvPr>
        </p:nvSpPr>
        <p:spPr>
          <a:xfrm>
            <a:off x="7486679" y="50385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5" name="Text Placeholder 98"/>
          <p:cNvSpPr>
            <a:spLocks noGrp="1"/>
          </p:cNvSpPr>
          <p:nvPr>
            <p:ph type="body" sz="quarter" idx="90" hasCustomPrompt="1"/>
          </p:nvPr>
        </p:nvSpPr>
        <p:spPr>
          <a:xfrm>
            <a:off x="7486679" y="57116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600" b="1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6" name="Text Placeholder 98"/>
          <p:cNvSpPr>
            <a:spLocks noGrp="1"/>
          </p:cNvSpPr>
          <p:nvPr>
            <p:ph type="body" sz="quarter" idx="91" hasCustomPrompt="1"/>
          </p:nvPr>
        </p:nvSpPr>
        <p:spPr>
          <a:xfrm>
            <a:off x="7486679" y="5819550"/>
            <a:ext cx="1066800" cy="2286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800"/>
              </a:lnSpc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3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02624"/>
          </a:xfrm>
        </p:spPr>
        <p:txBody>
          <a:bodyPr/>
          <a:lstStyle>
            <a:lvl1pPr algn="l">
              <a:defRPr sz="2000" cap="all" spc="0">
                <a:solidFill>
                  <a:srgbClr val="002D6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1" name="Rectangle 317"/>
          <p:cNvSpPr>
            <a:spLocks noChangeAspect="1" noChangeArrowheads="1"/>
          </p:cNvSpPr>
          <p:nvPr userDrawn="1"/>
        </p:nvSpPr>
        <p:spPr bwMode="auto">
          <a:xfrm>
            <a:off x="7486650" y="37338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34" name="Rectangle 317"/>
          <p:cNvSpPr>
            <a:spLocks noChangeAspect="1" noChangeArrowheads="1"/>
          </p:cNvSpPr>
          <p:nvPr userDrawn="1"/>
        </p:nvSpPr>
        <p:spPr bwMode="auto">
          <a:xfrm>
            <a:off x="7486650" y="5026025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isory Tomb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17"/>
          <p:cNvSpPr>
            <a:spLocks noChangeAspect="1" noChangeArrowheads="1"/>
          </p:cNvSpPr>
          <p:nvPr userDrawn="1"/>
        </p:nvSpPr>
        <p:spPr bwMode="auto">
          <a:xfrm>
            <a:off x="608013" y="1131888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54" name="Rectangle 317"/>
          <p:cNvSpPr>
            <a:spLocks noChangeAspect="1" noChangeArrowheads="1"/>
          </p:cNvSpPr>
          <p:nvPr userDrawn="1"/>
        </p:nvSpPr>
        <p:spPr bwMode="auto">
          <a:xfrm>
            <a:off x="1981200" y="1131888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55" name="Rectangle 317"/>
          <p:cNvSpPr>
            <a:spLocks noChangeAspect="1" noChangeArrowheads="1"/>
          </p:cNvSpPr>
          <p:nvPr userDrawn="1"/>
        </p:nvSpPr>
        <p:spPr bwMode="auto">
          <a:xfrm>
            <a:off x="3359150" y="1131888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56" name="Rectangle 317"/>
          <p:cNvSpPr>
            <a:spLocks noChangeAspect="1" noChangeArrowheads="1"/>
          </p:cNvSpPr>
          <p:nvPr userDrawn="1"/>
        </p:nvSpPr>
        <p:spPr bwMode="auto">
          <a:xfrm>
            <a:off x="4733925" y="1131888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67" name="Rectangle 317"/>
          <p:cNvSpPr>
            <a:spLocks noChangeAspect="1" noChangeArrowheads="1"/>
          </p:cNvSpPr>
          <p:nvPr userDrawn="1"/>
        </p:nvSpPr>
        <p:spPr bwMode="auto">
          <a:xfrm>
            <a:off x="6110288" y="1131888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68" name="Rectangle 317"/>
          <p:cNvSpPr>
            <a:spLocks noChangeAspect="1" noChangeArrowheads="1"/>
          </p:cNvSpPr>
          <p:nvPr userDrawn="1"/>
        </p:nvSpPr>
        <p:spPr bwMode="auto">
          <a:xfrm>
            <a:off x="7488238" y="1131888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69" name="Rectangle 317"/>
          <p:cNvSpPr>
            <a:spLocks noChangeAspect="1" noChangeArrowheads="1"/>
          </p:cNvSpPr>
          <p:nvPr userDrawn="1"/>
        </p:nvSpPr>
        <p:spPr bwMode="auto">
          <a:xfrm>
            <a:off x="608013" y="24431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70" name="Rectangle 317"/>
          <p:cNvSpPr>
            <a:spLocks noChangeAspect="1" noChangeArrowheads="1"/>
          </p:cNvSpPr>
          <p:nvPr userDrawn="1"/>
        </p:nvSpPr>
        <p:spPr bwMode="auto">
          <a:xfrm>
            <a:off x="1981200" y="24431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71" name="Rectangle 317"/>
          <p:cNvSpPr>
            <a:spLocks noChangeAspect="1" noChangeArrowheads="1"/>
          </p:cNvSpPr>
          <p:nvPr userDrawn="1"/>
        </p:nvSpPr>
        <p:spPr bwMode="auto">
          <a:xfrm>
            <a:off x="3359150" y="24431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72" name="Rectangle 317"/>
          <p:cNvSpPr>
            <a:spLocks noChangeAspect="1" noChangeArrowheads="1"/>
          </p:cNvSpPr>
          <p:nvPr userDrawn="1"/>
        </p:nvSpPr>
        <p:spPr bwMode="auto">
          <a:xfrm>
            <a:off x="4733925" y="24431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94" name="Rectangle 317"/>
          <p:cNvSpPr>
            <a:spLocks noChangeAspect="1" noChangeArrowheads="1"/>
          </p:cNvSpPr>
          <p:nvPr userDrawn="1"/>
        </p:nvSpPr>
        <p:spPr bwMode="auto">
          <a:xfrm>
            <a:off x="6110288" y="24431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95" name="Rectangle 317"/>
          <p:cNvSpPr>
            <a:spLocks noChangeAspect="1" noChangeArrowheads="1"/>
          </p:cNvSpPr>
          <p:nvPr userDrawn="1"/>
        </p:nvSpPr>
        <p:spPr bwMode="auto">
          <a:xfrm>
            <a:off x="7488238" y="244316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96" name="Rectangle 317"/>
          <p:cNvSpPr>
            <a:spLocks noChangeAspect="1" noChangeArrowheads="1"/>
          </p:cNvSpPr>
          <p:nvPr userDrawn="1"/>
        </p:nvSpPr>
        <p:spPr bwMode="auto">
          <a:xfrm>
            <a:off x="608013" y="37465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97" name="Rectangle 317"/>
          <p:cNvSpPr>
            <a:spLocks noChangeAspect="1" noChangeArrowheads="1"/>
          </p:cNvSpPr>
          <p:nvPr userDrawn="1"/>
        </p:nvSpPr>
        <p:spPr bwMode="auto">
          <a:xfrm>
            <a:off x="1981200" y="37465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98" name="Rectangle 317"/>
          <p:cNvSpPr>
            <a:spLocks noChangeAspect="1" noChangeArrowheads="1"/>
          </p:cNvSpPr>
          <p:nvPr userDrawn="1"/>
        </p:nvSpPr>
        <p:spPr bwMode="auto">
          <a:xfrm>
            <a:off x="3359150" y="37465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99" name="Rectangle 317"/>
          <p:cNvSpPr>
            <a:spLocks noChangeAspect="1" noChangeArrowheads="1"/>
          </p:cNvSpPr>
          <p:nvPr userDrawn="1"/>
        </p:nvSpPr>
        <p:spPr bwMode="auto">
          <a:xfrm>
            <a:off x="4733925" y="37465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100" name="Rectangle 317"/>
          <p:cNvSpPr>
            <a:spLocks noChangeAspect="1" noChangeArrowheads="1"/>
          </p:cNvSpPr>
          <p:nvPr userDrawn="1"/>
        </p:nvSpPr>
        <p:spPr bwMode="auto">
          <a:xfrm>
            <a:off x="6110288" y="37465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102" name="Rectangle 317"/>
          <p:cNvSpPr>
            <a:spLocks noChangeAspect="1" noChangeArrowheads="1"/>
          </p:cNvSpPr>
          <p:nvPr userDrawn="1"/>
        </p:nvSpPr>
        <p:spPr bwMode="auto">
          <a:xfrm>
            <a:off x="608013" y="502761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103" name="Rectangle 317"/>
          <p:cNvSpPr>
            <a:spLocks noChangeAspect="1" noChangeArrowheads="1"/>
          </p:cNvSpPr>
          <p:nvPr userDrawn="1"/>
        </p:nvSpPr>
        <p:spPr bwMode="auto">
          <a:xfrm>
            <a:off x="1981200" y="502761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104" name="Rectangle 317"/>
          <p:cNvSpPr>
            <a:spLocks noChangeAspect="1" noChangeArrowheads="1"/>
          </p:cNvSpPr>
          <p:nvPr userDrawn="1"/>
        </p:nvSpPr>
        <p:spPr bwMode="auto">
          <a:xfrm>
            <a:off x="3359150" y="502761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105" name="Rectangle 317"/>
          <p:cNvSpPr>
            <a:spLocks noChangeAspect="1" noChangeArrowheads="1"/>
          </p:cNvSpPr>
          <p:nvPr userDrawn="1"/>
        </p:nvSpPr>
        <p:spPr bwMode="auto">
          <a:xfrm>
            <a:off x="4735513" y="502761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106" name="Rectangle 317"/>
          <p:cNvSpPr>
            <a:spLocks noChangeAspect="1" noChangeArrowheads="1"/>
          </p:cNvSpPr>
          <p:nvPr userDrawn="1"/>
        </p:nvSpPr>
        <p:spPr bwMode="auto">
          <a:xfrm>
            <a:off x="6110288" y="5027613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latin typeface="Book Antiqua" pitchFamily="18" charset="0"/>
            </a:endParaRPr>
          </a:p>
        </p:txBody>
      </p:sp>
      <p:sp>
        <p:nvSpPr>
          <p:cNvPr id="5" name="Text Placeholder 98"/>
          <p:cNvSpPr>
            <a:spLocks noGrp="1"/>
          </p:cNvSpPr>
          <p:nvPr>
            <p:ph type="body" sz="quarter" idx="11"/>
          </p:nvPr>
        </p:nvSpPr>
        <p:spPr>
          <a:xfrm>
            <a:off x="608041" y="11321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98"/>
          <p:cNvSpPr>
            <a:spLocks noGrp="1"/>
          </p:cNvSpPr>
          <p:nvPr>
            <p:ph type="body" sz="quarter" idx="16"/>
          </p:nvPr>
        </p:nvSpPr>
        <p:spPr>
          <a:xfrm>
            <a:off x="1981229" y="11321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8"/>
          <p:cNvSpPr>
            <a:spLocks noGrp="1"/>
          </p:cNvSpPr>
          <p:nvPr>
            <p:ph type="body" sz="quarter" idx="22"/>
          </p:nvPr>
        </p:nvSpPr>
        <p:spPr>
          <a:xfrm>
            <a:off x="3359179" y="11384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98"/>
          <p:cNvSpPr>
            <a:spLocks noGrp="1"/>
          </p:cNvSpPr>
          <p:nvPr>
            <p:ph type="body" sz="quarter" idx="28"/>
          </p:nvPr>
        </p:nvSpPr>
        <p:spPr>
          <a:xfrm>
            <a:off x="4733766" y="11384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98"/>
          <p:cNvSpPr>
            <a:spLocks noGrp="1"/>
          </p:cNvSpPr>
          <p:nvPr>
            <p:ph type="body" sz="quarter" idx="31"/>
          </p:nvPr>
        </p:nvSpPr>
        <p:spPr>
          <a:xfrm>
            <a:off x="6110923" y="11448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98"/>
          <p:cNvSpPr>
            <a:spLocks noGrp="1"/>
          </p:cNvSpPr>
          <p:nvPr>
            <p:ph type="body" sz="quarter" idx="34"/>
          </p:nvPr>
        </p:nvSpPr>
        <p:spPr>
          <a:xfrm>
            <a:off x="7488079" y="11448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98"/>
          <p:cNvSpPr>
            <a:spLocks noGrp="1"/>
          </p:cNvSpPr>
          <p:nvPr>
            <p:ph type="body" sz="quarter" idx="37"/>
          </p:nvPr>
        </p:nvSpPr>
        <p:spPr>
          <a:xfrm>
            <a:off x="608041" y="24363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98"/>
          <p:cNvSpPr>
            <a:spLocks noGrp="1"/>
          </p:cNvSpPr>
          <p:nvPr>
            <p:ph type="body" sz="quarter" idx="40"/>
          </p:nvPr>
        </p:nvSpPr>
        <p:spPr>
          <a:xfrm>
            <a:off x="1981229" y="24363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98"/>
          <p:cNvSpPr>
            <a:spLocks noGrp="1"/>
          </p:cNvSpPr>
          <p:nvPr>
            <p:ph type="body" sz="quarter" idx="43"/>
          </p:nvPr>
        </p:nvSpPr>
        <p:spPr>
          <a:xfrm>
            <a:off x="3359179" y="24427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98"/>
          <p:cNvSpPr>
            <a:spLocks noGrp="1"/>
          </p:cNvSpPr>
          <p:nvPr>
            <p:ph type="body" sz="quarter" idx="46"/>
          </p:nvPr>
        </p:nvSpPr>
        <p:spPr>
          <a:xfrm>
            <a:off x="4733766" y="24427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98"/>
          <p:cNvSpPr>
            <a:spLocks noGrp="1"/>
          </p:cNvSpPr>
          <p:nvPr>
            <p:ph type="body" sz="quarter" idx="49"/>
          </p:nvPr>
        </p:nvSpPr>
        <p:spPr>
          <a:xfrm>
            <a:off x="6110923" y="24490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98"/>
          <p:cNvSpPr>
            <a:spLocks noGrp="1"/>
          </p:cNvSpPr>
          <p:nvPr>
            <p:ph type="body" sz="quarter" idx="52"/>
          </p:nvPr>
        </p:nvSpPr>
        <p:spPr>
          <a:xfrm>
            <a:off x="7488079" y="24490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Text Placeholder 98"/>
          <p:cNvSpPr>
            <a:spLocks noGrp="1"/>
          </p:cNvSpPr>
          <p:nvPr>
            <p:ph type="body" sz="quarter" idx="55"/>
          </p:nvPr>
        </p:nvSpPr>
        <p:spPr>
          <a:xfrm>
            <a:off x="608041" y="37469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98"/>
          <p:cNvSpPr>
            <a:spLocks noGrp="1"/>
          </p:cNvSpPr>
          <p:nvPr>
            <p:ph type="body" sz="quarter" idx="58"/>
          </p:nvPr>
        </p:nvSpPr>
        <p:spPr>
          <a:xfrm>
            <a:off x="1981229" y="37469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98"/>
          <p:cNvSpPr>
            <a:spLocks noGrp="1"/>
          </p:cNvSpPr>
          <p:nvPr>
            <p:ph type="body" sz="quarter" idx="61"/>
          </p:nvPr>
        </p:nvSpPr>
        <p:spPr>
          <a:xfrm>
            <a:off x="3359179" y="37532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98"/>
          <p:cNvSpPr>
            <a:spLocks noGrp="1"/>
          </p:cNvSpPr>
          <p:nvPr>
            <p:ph type="body" sz="quarter" idx="64"/>
          </p:nvPr>
        </p:nvSpPr>
        <p:spPr>
          <a:xfrm>
            <a:off x="4733766" y="375327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98"/>
          <p:cNvSpPr>
            <a:spLocks noGrp="1"/>
          </p:cNvSpPr>
          <p:nvPr>
            <p:ph type="body" sz="quarter" idx="67"/>
          </p:nvPr>
        </p:nvSpPr>
        <p:spPr>
          <a:xfrm>
            <a:off x="6110923" y="37596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7" name="Text Placeholder 98"/>
          <p:cNvSpPr>
            <a:spLocks noGrp="1"/>
          </p:cNvSpPr>
          <p:nvPr>
            <p:ph type="body" sz="quarter" idx="70"/>
          </p:nvPr>
        </p:nvSpPr>
        <p:spPr>
          <a:xfrm>
            <a:off x="7488079" y="3759625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8" name="Text Placeholder 98"/>
          <p:cNvSpPr>
            <a:spLocks noGrp="1"/>
          </p:cNvSpPr>
          <p:nvPr>
            <p:ph type="body" sz="quarter" idx="72"/>
          </p:nvPr>
        </p:nvSpPr>
        <p:spPr>
          <a:xfrm>
            <a:off x="608041" y="50274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9" name="Text Placeholder 98"/>
          <p:cNvSpPr>
            <a:spLocks noGrp="1"/>
          </p:cNvSpPr>
          <p:nvPr>
            <p:ph type="body" sz="quarter" idx="73"/>
          </p:nvPr>
        </p:nvSpPr>
        <p:spPr>
          <a:xfrm>
            <a:off x="1981229" y="50274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98"/>
          <p:cNvSpPr>
            <a:spLocks noGrp="1"/>
          </p:cNvSpPr>
          <p:nvPr>
            <p:ph type="body" sz="quarter" idx="74"/>
          </p:nvPr>
        </p:nvSpPr>
        <p:spPr>
          <a:xfrm>
            <a:off x="3359179" y="50338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98"/>
          <p:cNvSpPr>
            <a:spLocks noGrp="1"/>
          </p:cNvSpPr>
          <p:nvPr>
            <p:ph type="body" sz="quarter" idx="75"/>
          </p:nvPr>
        </p:nvSpPr>
        <p:spPr>
          <a:xfrm>
            <a:off x="4733766" y="503380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98"/>
          <p:cNvSpPr>
            <a:spLocks noGrp="1"/>
          </p:cNvSpPr>
          <p:nvPr>
            <p:ph type="body" sz="quarter" idx="76"/>
          </p:nvPr>
        </p:nvSpPr>
        <p:spPr>
          <a:xfrm>
            <a:off x="6110923" y="50401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98"/>
          <p:cNvSpPr>
            <a:spLocks noGrp="1"/>
          </p:cNvSpPr>
          <p:nvPr>
            <p:ph type="body" sz="quarter" idx="77"/>
          </p:nvPr>
        </p:nvSpPr>
        <p:spPr>
          <a:xfrm>
            <a:off x="7488079" y="5040150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4" name="Text Placeholder 98"/>
          <p:cNvSpPr>
            <a:spLocks noGrp="1"/>
          </p:cNvSpPr>
          <p:nvPr>
            <p:ph type="body" sz="quarter" idx="78"/>
          </p:nvPr>
        </p:nvSpPr>
        <p:spPr>
          <a:xfrm>
            <a:off x="608041" y="16455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5" name="Text Placeholder 98"/>
          <p:cNvSpPr>
            <a:spLocks noGrp="1"/>
          </p:cNvSpPr>
          <p:nvPr>
            <p:ph type="body" sz="quarter" idx="79"/>
          </p:nvPr>
        </p:nvSpPr>
        <p:spPr>
          <a:xfrm>
            <a:off x="1981229" y="16455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6" name="Text Placeholder 98"/>
          <p:cNvSpPr>
            <a:spLocks noGrp="1"/>
          </p:cNvSpPr>
          <p:nvPr>
            <p:ph type="body" sz="quarter" idx="80"/>
          </p:nvPr>
        </p:nvSpPr>
        <p:spPr>
          <a:xfrm>
            <a:off x="3359179" y="16455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3" name="Text Placeholder 98"/>
          <p:cNvSpPr>
            <a:spLocks noGrp="1"/>
          </p:cNvSpPr>
          <p:nvPr>
            <p:ph type="body" sz="quarter" idx="82"/>
          </p:nvPr>
        </p:nvSpPr>
        <p:spPr>
          <a:xfrm>
            <a:off x="608041" y="294731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4" name="Text Placeholder 98"/>
          <p:cNvSpPr>
            <a:spLocks noGrp="1"/>
          </p:cNvSpPr>
          <p:nvPr>
            <p:ph type="body" sz="quarter" idx="83"/>
          </p:nvPr>
        </p:nvSpPr>
        <p:spPr>
          <a:xfrm>
            <a:off x="1981229" y="294731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5" name="Text Placeholder 98"/>
          <p:cNvSpPr>
            <a:spLocks noGrp="1"/>
          </p:cNvSpPr>
          <p:nvPr>
            <p:ph type="body" sz="quarter" idx="84"/>
          </p:nvPr>
        </p:nvSpPr>
        <p:spPr>
          <a:xfrm>
            <a:off x="3359179" y="294731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98"/>
          <p:cNvSpPr>
            <a:spLocks noGrp="1"/>
          </p:cNvSpPr>
          <p:nvPr>
            <p:ph type="body" sz="quarter" idx="85"/>
          </p:nvPr>
        </p:nvSpPr>
        <p:spPr>
          <a:xfrm>
            <a:off x="608041" y="42490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7" name="Text Placeholder 98"/>
          <p:cNvSpPr>
            <a:spLocks noGrp="1"/>
          </p:cNvSpPr>
          <p:nvPr>
            <p:ph type="body" sz="quarter" idx="86"/>
          </p:nvPr>
        </p:nvSpPr>
        <p:spPr>
          <a:xfrm>
            <a:off x="1981229" y="42490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Text Placeholder 98"/>
          <p:cNvSpPr>
            <a:spLocks noGrp="1"/>
          </p:cNvSpPr>
          <p:nvPr>
            <p:ph type="body" sz="quarter" idx="87"/>
          </p:nvPr>
        </p:nvSpPr>
        <p:spPr>
          <a:xfrm>
            <a:off x="3359179" y="42490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9" name="Text Placeholder 98"/>
          <p:cNvSpPr>
            <a:spLocks noGrp="1"/>
          </p:cNvSpPr>
          <p:nvPr>
            <p:ph type="body" sz="quarter" idx="88"/>
          </p:nvPr>
        </p:nvSpPr>
        <p:spPr>
          <a:xfrm>
            <a:off x="608041" y="5528587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98"/>
          <p:cNvSpPr>
            <a:spLocks noGrp="1"/>
          </p:cNvSpPr>
          <p:nvPr>
            <p:ph type="body" sz="quarter" idx="89"/>
          </p:nvPr>
        </p:nvSpPr>
        <p:spPr>
          <a:xfrm>
            <a:off x="1981229" y="5528587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98"/>
          <p:cNvSpPr>
            <a:spLocks noGrp="1"/>
          </p:cNvSpPr>
          <p:nvPr>
            <p:ph type="body" sz="quarter" idx="90"/>
          </p:nvPr>
        </p:nvSpPr>
        <p:spPr>
          <a:xfrm>
            <a:off x="3359179" y="5528587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2" name="Text Placeholder 98"/>
          <p:cNvSpPr>
            <a:spLocks noGrp="1"/>
          </p:cNvSpPr>
          <p:nvPr>
            <p:ph type="body" sz="quarter" idx="91"/>
          </p:nvPr>
        </p:nvSpPr>
        <p:spPr>
          <a:xfrm>
            <a:off x="4733766" y="5528587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3" name="Text Placeholder 98"/>
          <p:cNvSpPr>
            <a:spLocks noGrp="1"/>
          </p:cNvSpPr>
          <p:nvPr>
            <p:ph type="body" sz="quarter" idx="92"/>
          </p:nvPr>
        </p:nvSpPr>
        <p:spPr>
          <a:xfrm>
            <a:off x="6110923" y="5528587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4" name="Text Placeholder 98"/>
          <p:cNvSpPr>
            <a:spLocks noGrp="1"/>
          </p:cNvSpPr>
          <p:nvPr>
            <p:ph type="body" sz="quarter" idx="93"/>
          </p:nvPr>
        </p:nvSpPr>
        <p:spPr>
          <a:xfrm>
            <a:off x="7488079" y="5528587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5" name="Text Placeholder 98"/>
          <p:cNvSpPr>
            <a:spLocks noGrp="1"/>
          </p:cNvSpPr>
          <p:nvPr>
            <p:ph type="body" sz="quarter" idx="94"/>
          </p:nvPr>
        </p:nvSpPr>
        <p:spPr>
          <a:xfrm>
            <a:off x="4733766" y="16455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6" name="Text Placeholder 98"/>
          <p:cNvSpPr>
            <a:spLocks noGrp="1"/>
          </p:cNvSpPr>
          <p:nvPr>
            <p:ph type="body" sz="quarter" idx="95"/>
          </p:nvPr>
        </p:nvSpPr>
        <p:spPr>
          <a:xfrm>
            <a:off x="6110923" y="16455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7" name="Text Placeholder 98"/>
          <p:cNvSpPr>
            <a:spLocks noGrp="1"/>
          </p:cNvSpPr>
          <p:nvPr>
            <p:ph type="body" sz="quarter" idx="96"/>
          </p:nvPr>
        </p:nvSpPr>
        <p:spPr>
          <a:xfrm>
            <a:off x="7488079" y="16455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8" name="Text Placeholder 98"/>
          <p:cNvSpPr>
            <a:spLocks noGrp="1"/>
          </p:cNvSpPr>
          <p:nvPr>
            <p:ph type="body" sz="quarter" idx="97"/>
          </p:nvPr>
        </p:nvSpPr>
        <p:spPr>
          <a:xfrm>
            <a:off x="4733766" y="294731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9" name="Text Placeholder 98"/>
          <p:cNvSpPr>
            <a:spLocks noGrp="1"/>
          </p:cNvSpPr>
          <p:nvPr>
            <p:ph type="body" sz="quarter" idx="98"/>
          </p:nvPr>
        </p:nvSpPr>
        <p:spPr>
          <a:xfrm>
            <a:off x="6110923" y="294731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0" name="Text Placeholder 98"/>
          <p:cNvSpPr>
            <a:spLocks noGrp="1"/>
          </p:cNvSpPr>
          <p:nvPr>
            <p:ph type="body" sz="quarter" idx="99"/>
          </p:nvPr>
        </p:nvSpPr>
        <p:spPr>
          <a:xfrm>
            <a:off x="7488079" y="294731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1" name="Text Placeholder 98"/>
          <p:cNvSpPr>
            <a:spLocks noGrp="1"/>
          </p:cNvSpPr>
          <p:nvPr>
            <p:ph type="body" sz="quarter" idx="100"/>
          </p:nvPr>
        </p:nvSpPr>
        <p:spPr>
          <a:xfrm>
            <a:off x="4733766" y="42490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2" name="Text Placeholder 98"/>
          <p:cNvSpPr>
            <a:spLocks noGrp="1"/>
          </p:cNvSpPr>
          <p:nvPr>
            <p:ph type="body" sz="quarter" idx="101"/>
          </p:nvPr>
        </p:nvSpPr>
        <p:spPr>
          <a:xfrm>
            <a:off x="6110923" y="42490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3" name="Text Placeholder 98"/>
          <p:cNvSpPr>
            <a:spLocks noGrp="1"/>
          </p:cNvSpPr>
          <p:nvPr>
            <p:ph type="body" sz="quarter" idx="102"/>
          </p:nvPr>
        </p:nvSpPr>
        <p:spPr>
          <a:xfrm>
            <a:off x="7488079" y="4249062"/>
            <a:ext cx="1066800" cy="1524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5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8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02624"/>
          </a:xfrm>
        </p:spPr>
        <p:txBody>
          <a:bodyPr/>
          <a:lstStyle>
            <a:lvl1pPr algn="l">
              <a:defRPr sz="2000" cap="all" spc="0">
                <a:solidFill>
                  <a:srgbClr val="002D6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7" name="Rectangle 317"/>
          <p:cNvSpPr>
            <a:spLocks noChangeAspect="1" noChangeArrowheads="1"/>
          </p:cNvSpPr>
          <p:nvPr userDrawn="1"/>
        </p:nvSpPr>
        <p:spPr bwMode="auto">
          <a:xfrm>
            <a:off x="7486650" y="3733800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  <p:sp>
        <p:nvSpPr>
          <p:cNvPr id="110" name="Rectangle 317"/>
          <p:cNvSpPr>
            <a:spLocks noChangeAspect="1" noChangeArrowheads="1"/>
          </p:cNvSpPr>
          <p:nvPr userDrawn="1"/>
        </p:nvSpPr>
        <p:spPr bwMode="auto">
          <a:xfrm>
            <a:off x="7486650" y="5026025"/>
            <a:ext cx="1066800" cy="1098550"/>
          </a:xfrm>
          <a:prstGeom prst="rect">
            <a:avLst/>
          </a:prstGeom>
          <a:noFill/>
          <a:ln w="12700">
            <a:solidFill>
              <a:srgbClr val="BFBFBF"/>
            </a:solidFill>
            <a:miter lim="800000"/>
          </a:ln>
        </p:spPr>
        <p:txBody>
          <a:bodyPr wrap="none"/>
          <a:lstStyle/>
          <a:p>
            <a:pPr algn="ctr" eaLnBrk="0" hangingPunct="0">
              <a:defRPr/>
            </a:pPr>
            <a:endParaRPr lang="en-US" sz="5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10"/>
          <p:cNvSpPr>
            <a:spLocks noChangeAspect="1"/>
          </p:cNvSpPr>
          <p:nvPr userDrawn="1"/>
        </p:nvSpPr>
        <p:spPr bwMode="auto">
          <a:xfrm rot="10800000">
            <a:off x="4489450" y="2895600"/>
            <a:ext cx="166688" cy="1428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9144000" cy="9144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000" cap="none" baseline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0" y="2139897"/>
            <a:ext cx="9144000" cy="52710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400" cap="all" spc="70" baseline="0">
                <a:solidFill>
                  <a:srgbClr val="568AB4"/>
                </a:solidFill>
                <a:latin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04800" y="381000"/>
            <a:ext cx="85344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0D1DC08-F402-43DB-8728-057A61C2D748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6D6DE68-5F8E-4957-8A87-FA9484FE48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56025" y="1160463"/>
            <a:ext cx="4787900" cy="2255837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950" y="457200"/>
            <a:ext cx="8412480" cy="502920"/>
          </a:xfrm>
        </p:spPr>
        <p:txBody>
          <a:bodyPr/>
          <a:lstStyle>
            <a:lvl1pPr>
              <a:defRPr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61950" y="1143000"/>
            <a:ext cx="2895600" cy="615553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0" y="3538632"/>
            <a:ext cx="7942770" cy="2438400"/>
          </a:xfrm>
          <a:prstGeom prst="rect">
            <a:avLst/>
          </a:prstGeom>
        </p:spPr>
        <p:txBody>
          <a:bodyPr vert="horz"/>
          <a:lstStyle>
            <a:lvl1pPr indent="-118745">
              <a:defRPr sz="1000" baseline="0">
                <a:solidFill>
                  <a:schemeClr val="tx2"/>
                </a:solidFill>
              </a:defRPr>
            </a:lvl1pPr>
            <a:lvl2pPr indent="-118745">
              <a:defRPr sz="1000" baseline="0">
                <a:solidFill>
                  <a:schemeClr val="tx2"/>
                </a:solidFill>
              </a:defRPr>
            </a:lvl2pPr>
            <a:lvl3pPr indent="-118745">
              <a:defRPr sz="1000" baseline="0">
                <a:solidFill>
                  <a:schemeClr val="tx2"/>
                </a:solidFill>
              </a:defRPr>
            </a:lvl3pPr>
            <a:lvl4pPr indent="-118745">
              <a:defRPr sz="1000" baseline="0">
                <a:solidFill>
                  <a:schemeClr val="tx2"/>
                </a:solidFill>
              </a:defRPr>
            </a:lvl4pPr>
            <a:lvl5pPr indent="-118745"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954903" y="1004888"/>
            <a:ext cx="2388795" cy="276999"/>
          </a:xfrm>
          <a:prstGeom prst="rect">
            <a:avLst/>
          </a:prstGeom>
          <a:solidFill>
            <a:schemeClr val="bg1"/>
          </a:solidFill>
        </p:spPr>
        <p:txBody>
          <a:bodyPr vert="horz" wrap="none" anchor="ctr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3919855" y="1379927"/>
            <a:ext cx="4459287" cy="1881763"/>
          </a:xfrm>
          <a:prstGeom prst="rect">
            <a:avLst/>
          </a:prstGeom>
        </p:spPr>
        <p:txBody>
          <a:bodyPr vert="horz"/>
          <a:lstStyle>
            <a:lvl1pPr marL="117475" indent="-117475">
              <a:buSzPct val="100000"/>
              <a:buFont typeface="Arial"/>
              <a:buChar char="•"/>
              <a:defRPr sz="1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108B83E-C467-4F6F-87D7-3B039EEF0DEB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2F2F58F-F507-4774-8D5F-DDEC24D2F2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029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0" y="2286000"/>
            <a:ext cx="5029200" cy="3604260"/>
          </a:xfrm>
          <a:prstGeom prst="rect">
            <a:avLst/>
          </a:prstGeom>
        </p:spPr>
        <p:txBody>
          <a:bodyPr vert="horz"/>
          <a:lstStyle>
            <a:lvl1pPr indent="-118745">
              <a:defRPr sz="1000" baseline="0">
                <a:solidFill>
                  <a:schemeClr val="tx2"/>
                </a:solidFill>
              </a:defRPr>
            </a:lvl1pPr>
            <a:lvl2pPr indent="-118745">
              <a:defRPr sz="1000" baseline="0">
                <a:solidFill>
                  <a:schemeClr val="tx2"/>
                </a:solidFill>
              </a:defRPr>
            </a:lvl2pPr>
            <a:lvl3pPr indent="-118745">
              <a:defRPr sz="1000" baseline="0">
                <a:solidFill>
                  <a:schemeClr val="tx2"/>
                </a:solidFill>
              </a:defRPr>
            </a:lvl3pPr>
            <a:lvl4pPr indent="-118745">
              <a:defRPr sz="1000" baseline="0">
                <a:solidFill>
                  <a:schemeClr val="tx2"/>
                </a:solidFill>
              </a:defRPr>
            </a:lvl4pPr>
            <a:lvl5pPr indent="-118745"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5289550" cy="40011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6"/>
          </p:nvPr>
        </p:nvSpPr>
        <p:spPr>
          <a:xfrm>
            <a:off x="5976650" y="2289671"/>
            <a:ext cx="2517355" cy="359333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/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4800599" y="3810000"/>
            <a:ext cx="3200401" cy="2057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/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1219199" y="3810000"/>
            <a:ext cx="3200401" cy="2057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09600" y="1828800"/>
            <a:ext cx="7924800" cy="1828800"/>
          </a:xfrm>
          <a:prstGeom prst="rect">
            <a:avLst/>
          </a:prstGeom>
        </p:spPr>
        <p:txBody>
          <a:bodyPr vert="horz"/>
          <a:lstStyle>
            <a:lvl1pPr indent="-118745">
              <a:defRPr sz="1000" baseline="0">
                <a:solidFill>
                  <a:schemeClr val="tx2"/>
                </a:solidFill>
              </a:defRPr>
            </a:lvl1pPr>
            <a:lvl2pPr indent="-118745">
              <a:defRPr sz="1000" baseline="0">
                <a:solidFill>
                  <a:schemeClr val="tx2"/>
                </a:solidFill>
              </a:defRPr>
            </a:lvl2pPr>
            <a:lvl3pPr indent="-118745">
              <a:defRPr sz="1000" baseline="0">
                <a:solidFill>
                  <a:schemeClr val="tx2"/>
                </a:solidFill>
              </a:defRPr>
            </a:lvl3pPr>
            <a:lvl4pPr indent="-118745">
              <a:defRPr sz="1000" baseline="0">
                <a:solidFill>
                  <a:schemeClr val="tx2"/>
                </a:solidFill>
              </a:defRPr>
            </a:lvl4pPr>
            <a:lvl5pPr indent="-118745"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7306272" cy="40011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Ch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3344863" y="2338388"/>
            <a:ext cx="2457450" cy="19050"/>
          </a:xfrm>
          <a:prstGeom prst="line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0"/>
          <p:cNvSpPr>
            <a:spLocks noChangeAspect="1"/>
          </p:cNvSpPr>
          <p:nvPr userDrawn="1"/>
        </p:nvSpPr>
        <p:spPr bwMode="auto">
          <a:xfrm rot="10800000">
            <a:off x="4497388" y="2359025"/>
            <a:ext cx="150812" cy="1301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110288" y="2344738"/>
            <a:ext cx="2457450" cy="19050"/>
          </a:xfrm>
          <a:prstGeom prst="line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2"/>
          <p:cNvSpPr>
            <a:spLocks noChangeAspect="1"/>
          </p:cNvSpPr>
          <p:nvPr userDrawn="1"/>
        </p:nvSpPr>
        <p:spPr bwMode="auto">
          <a:xfrm rot="10800000">
            <a:off x="7262813" y="2365375"/>
            <a:ext cx="150812" cy="1301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3088" y="2344738"/>
            <a:ext cx="2457450" cy="19050"/>
          </a:xfrm>
          <a:prstGeom prst="line">
            <a:avLst/>
          </a:prstGeom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15"/>
          <p:cNvSpPr>
            <a:spLocks noChangeAspect="1"/>
          </p:cNvSpPr>
          <p:nvPr userDrawn="1"/>
        </p:nvSpPr>
        <p:spPr bwMode="auto">
          <a:xfrm rot="10800000">
            <a:off x="1725613" y="2365375"/>
            <a:ext cx="150812" cy="130175"/>
          </a:xfrm>
          <a:prstGeom prst="triangle">
            <a:avLst>
              <a:gd name="adj" fmla="val 50000"/>
            </a:avLst>
          </a:prstGeom>
          <a:solidFill>
            <a:srgbClr val="568AB4"/>
          </a:solidFill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868363" y="4421188"/>
            <a:ext cx="3600450" cy="1762125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675188" y="4421188"/>
            <a:ext cx="3600450" cy="1762125"/>
          </a:xfrm>
          <a:prstGeom prst="rect">
            <a:avLst/>
          </a:prstGeom>
          <a:noFill/>
          <a:ln w="12700">
            <a:solidFill>
              <a:srgbClr val="8082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53942" y="1767960"/>
            <a:ext cx="2438400" cy="488733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buFontTx/>
              <a:buNone/>
              <a:defRPr sz="1100" b="1" i="0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3353942" y="2484280"/>
            <a:ext cx="2438400" cy="1662546"/>
          </a:xfrm>
          <a:prstGeom prst="rect">
            <a:avLst/>
          </a:prstGeom>
        </p:spPr>
        <p:txBody>
          <a:bodyPr vert="horz"/>
          <a:lstStyle>
            <a:lvl1pPr indent="-118745">
              <a:defRPr sz="1000" baseline="0">
                <a:solidFill>
                  <a:schemeClr val="tx2"/>
                </a:solidFill>
              </a:defRPr>
            </a:lvl1pPr>
            <a:lvl2pPr indent="-118745">
              <a:defRPr sz="1000" baseline="0">
                <a:solidFill>
                  <a:schemeClr val="tx2"/>
                </a:solidFill>
              </a:defRPr>
            </a:lvl2pPr>
            <a:lvl3pPr indent="-118745">
              <a:defRPr sz="1000" baseline="0">
                <a:solidFill>
                  <a:schemeClr val="tx2"/>
                </a:solidFill>
              </a:defRPr>
            </a:lvl3pPr>
            <a:lvl4pPr indent="-118745">
              <a:defRPr sz="1000" baseline="0">
                <a:solidFill>
                  <a:schemeClr val="tx2"/>
                </a:solidFill>
              </a:defRPr>
            </a:lvl4pPr>
            <a:lvl5pPr indent="-118745"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hart Placeholder 15"/>
          <p:cNvSpPr>
            <a:spLocks noGrp="1"/>
          </p:cNvSpPr>
          <p:nvPr>
            <p:ph type="chart" sz="quarter" idx="22"/>
          </p:nvPr>
        </p:nvSpPr>
        <p:spPr>
          <a:xfrm>
            <a:off x="990600" y="4572000"/>
            <a:ext cx="3352800" cy="1524000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17" name="Chart Placeholder 15"/>
          <p:cNvSpPr>
            <a:spLocks noGrp="1"/>
          </p:cNvSpPr>
          <p:nvPr>
            <p:ph type="chart" sz="quarter" idx="23"/>
          </p:nvPr>
        </p:nvSpPr>
        <p:spPr>
          <a:xfrm>
            <a:off x="4800600" y="4572000"/>
            <a:ext cx="3352800" cy="1524000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119524" y="1774184"/>
            <a:ext cx="2438400" cy="488733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buFontTx/>
              <a:buNone/>
              <a:defRPr sz="1100" b="1" i="0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6119524" y="2490504"/>
            <a:ext cx="2438400" cy="1662546"/>
          </a:xfrm>
          <a:prstGeom prst="rect">
            <a:avLst/>
          </a:prstGeom>
        </p:spPr>
        <p:txBody>
          <a:bodyPr vert="horz"/>
          <a:lstStyle>
            <a:lvl1pPr indent="-118745">
              <a:defRPr sz="1000" baseline="0">
                <a:solidFill>
                  <a:schemeClr val="tx2"/>
                </a:solidFill>
              </a:defRPr>
            </a:lvl1pPr>
            <a:lvl2pPr indent="-118745">
              <a:defRPr sz="1000" baseline="0">
                <a:solidFill>
                  <a:schemeClr val="tx2"/>
                </a:solidFill>
              </a:defRPr>
            </a:lvl2pPr>
            <a:lvl3pPr indent="-118745">
              <a:defRPr sz="1000" baseline="0">
                <a:solidFill>
                  <a:schemeClr val="tx2"/>
                </a:solidFill>
              </a:defRPr>
            </a:lvl3pPr>
            <a:lvl4pPr indent="-118745">
              <a:defRPr sz="1000" baseline="0">
                <a:solidFill>
                  <a:schemeClr val="tx2"/>
                </a:solidFill>
              </a:defRPr>
            </a:lvl4pPr>
            <a:lvl5pPr indent="-118745"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582502" y="1774184"/>
            <a:ext cx="2438400" cy="488733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buFontTx/>
              <a:buNone/>
              <a:defRPr sz="1100" b="1" i="0" baseline="0">
                <a:solidFill>
                  <a:srgbClr val="568AB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582502" y="2490504"/>
            <a:ext cx="2438400" cy="1662546"/>
          </a:xfrm>
          <a:prstGeom prst="rect">
            <a:avLst/>
          </a:prstGeom>
        </p:spPr>
        <p:txBody>
          <a:bodyPr vert="horz"/>
          <a:lstStyle>
            <a:lvl1pPr indent="-118745">
              <a:defRPr sz="1000" baseline="0">
                <a:solidFill>
                  <a:schemeClr val="tx2"/>
                </a:solidFill>
              </a:defRPr>
            </a:lvl1pPr>
            <a:lvl2pPr indent="-118745">
              <a:defRPr sz="1000" baseline="0">
                <a:solidFill>
                  <a:schemeClr val="tx2"/>
                </a:solidFill>
              </a:defRPr>
            </a:lvl2pPr>
            <a:lvl3pPr indent="-118745">
              <a:defRPr sz="1000" baseline="0">
                <a:solidFill>
                  <a:schemeClr val="tx2"/>
                </a:solidFill>
              </a:defRPr>
            </a:lvl3pPr>
            <a:lvl4pPr indent="-118745">
              <a:defRPr sz="1000" baseline="0">
                <a:solidFill>
                  <a:schemeClr val="tx2"/>
                </a:solidFill>
              </a:defRPr>
            </a:lvl4pPr>
            <a:lvl5pPr indent="-118745"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473650" y="4269079"/>
            <a:ext cx="2388795" cy="276999"/>
          </a:xfrm>
          <a:prstGeom prst="rect">
            <a:avLst/>
          </a:prstGeom>
          <a:solidFill>
            <a:schemeClr val="bg2"/>
          </a:solidFill>
        </p:spPr>
        <p:txBody>
          <a:bodyPr vert="horz" wrap="none" anchor="b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5280899" y="4269079"/>
            <a:ext cx="2388795" cy="276999"/>
          </a:xfrm>
          <a:prstGeom prst="rect">
            <a:avLst/>
          </a:prstGeom>
          <a:solidFill>
            <a:schemeClr val="bg2"/>
          </a:solidFill>
        </p:spPr>
        <p:txBody>
          <a:bodyPr vert="horz" wrap="none" anchor="b" anchorCtr="0">
            <a:spAutoFit/>
          </a:bodyPr>
          <a:lstStyle>
            <a:lvl1pPr marL="0" indent="0" algn="ctr">
              <a:buFontTx/>
              <a:buNone/>
              <a:defRPr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7324547" cy="40011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sp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/ Text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115063" y="1143000"/>
            <a:ext cx="5486400" cy="4495800"/>
          </a:xfrm>
          <a:prstGeom prst="rect">
            <a:avLst/>
          </a:prstGeom>
        </p:spPr>
        <p:txBody>
          <a:bodyPr vert="horz"/>
          <a:lstStyle>
            <a:lvl1pPr indent="-118745">
              <a:defRPr sz="1000" baseline="0">
                <a:solidFill>
                  <a:schemeClr val="tx2"/>
                </a:solidFill>
              </a:defRPr>
            </a:lvl1pPr>
            <a:lvl2pPr indent="-118745">
              <a:defRPr sz="1000" baseline="0">
                <a:solidFill>
                  <a:schemeClr val="tx2"/>
                </a:solidFill>
              </a:defRPr>
            </a:lvl2pPr>
            <a:lvl3pPr indent="-118745">
              <a:defRPr sz="1000" baseline="0">
                <a:solidFill>
                  <a:schemeClr val="tx2"/>
                </a:solidFill>
              </a:defRPr>
            </a:lvl3pPr>
            <a:lvl4pPr indent="-118745">
              <a:defRPr sz="1000" baseline="0">
                <a:solidFill>
                  <a:schemeClr val="tx2"/>
                </a:solidFill>
              </a:defRPr>
            </a:lvl4pPr>
            <a:lvl5pPr indent="-118745">
              <a:defRPr sz="1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2226018" cy="228600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norm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/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5"/>
          </p:nvPr>
        </p:nvSpPr>
        <p:spPr>
          <a:xfrm>
            <a:off x="3078939" y="1143000"/>
            <a:ext cx="5454650" cy="4494213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pPr lvl="0"/>
            <a:endParaRPr lang="en-US" noProof="0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65760" y="164680"/>
            <a:ext cx="7315200" cy="2095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000" b="1" i="0" baseline="0">
                <a:solidFill>
                  <a:srgbClr val="002D6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365760" y="1143000"/>
            <a:ext cx="2226018" cy="2286000"/>
          </a:xfrm>
          <a:prstGeom prst="rect">
            <a:avLst/>
          </a:prstGeom>
          <a:solidFill>
            <a:srgbClr val="002D62"/>
          </a:solidFill>
          <a:ln w="12700">
            <a:noFill/>
          </a:ln>
          <a:effectLst/>
        </p:spPr>
        <p:txBody>
          <a:bodyPr wrap="square" lIns="91440" tIns="91440" rIns="91440" bIns="91440" anchor="ctr" anchorCtr="0">
            <a:normAutofit/>
          </a:bodyPr>
          <a:lstStyle>
            <a:lvl1pPr marL="0" indent="0" algn="ctr">
              <a:buFontTx/>
              <a:buNone/>
              <a:defRPr sz="1400" b="1" i="0" cap="all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457200"/>
            <a:ext cx="841248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63538" y="6248400"/>
            <a:ext cx="6172200" cy="1588"/>
          </a:xfrm>
          <a:prstGeom prst="line">
            <a:avLst/>
          </a:prstGeom>
          <a:ln w="12700" cap="flat" cmpd="sng" algn="ctr">
            <a:solidFill>
              <a:srgbClr val="FF6600">
                <a:alpha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8775" y="960438"/>
            <a:ext cx="8412480" cy="0"/>
          </a:xfrm>
          <a:prstGeom prst="line">
            <a:avLst/>
          </a:prstGeom>
          <a:ln>
            <a:solidFill>
              <a:srgbClr val="9CC53C">
                <a:alpha val="65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54300" y="6421279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D692A5C-E8D0-4939-A63A-6343E647C743}" type="slidenum">
              <a:rPr lang="en-US" sz="1000" smtClean="0">
                <a:solidFill>
                  <a:srgbClr val="808285"/>
                </a:solidFill>
                <a:latin typeface="Arial" pitchFamily="34" charset="0"/>
                <a:cs typeface="Arial" pitchFamily="34" charset="0"/>
              </a:rPr>
              <a:t>‹#›</a:t>
            </a:fld>
            <a:endParaRPr lang="en-US" sz="1000" dirty="0">
              <a:solidFill>
                <a:srgbClr val="808285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6695169" y="5662386"/>
            <a:ext cx="2390775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b="1" kern="1200" cap="all">
          <a:solidFill>
            <a:sysClr val="windowText" lastClr="000000"/>
          </a:solidFill>
          <a:latin typeface="Arial"/>
          <a:ea typeface="MS PGothic" pitchFamily="34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2D62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2D62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2D62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2D62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117475" indent="-117475" algn="l" defTabSz="457200" rtl="0" eaLnBrk="0" fontAlgn="base" hangingPunct="0">
        <a:spcBef>
          <a:spcPct val="20000"/>
        </a:spcBef>
        <a:spcAft>
          <a:spcPct val="0"/>
        </a:spcAft>
        <a:buSzPct val="40000"/>
        <a:buFont typeface="Wingdings" pitchFamily="2" charset="2"/>
        <a:buChar char="§"/>
        <a:defRPr sz="1200" kern="1200">
          <a:solidFill>
            <a:srgbClr val="4D4F53"/>
          </a:solidFill>
          <a:latin typeface="Arial"/>
          <a:ea typeface="MS PGothic" pitchFamily="34" charset="-128"/>
          <a:cs typeface="Arial"/>
        </a:defRPr>
      </a:lvl1pPr>
      <a:lvl2pPr marL="454025" indent="-107950" algn="l" defTabSz="457200" rtl="0" eaLnBrk="0" fontAlgn="base" hangingPunct="0">
        <a:spcBef>
          <a:spcPct val="20000"/>
        </a:spcBef>
        <a:spcAft>
          <a:spcPct val="0"/>
        </a:spcAft>
        <a:buSzPct val="65000"/>
        <a:buFont typeface="Lucida Grande" charset="0"/>
        <a:buChar char="-"/>
        <a:defRPr sz="1200" kern="1200">
          <a:solidFill>
            <a:srgbClr val="4D4F53"/>
          </a:solidFill>
          <a:latin typeface="Arial"/>
          <a:ea typeface="MS PGothic" pitchFamily="34" charset="-128"/>
          <a:cs typeface="Arial"/>
        </a:defRPr>
      </a:lvl2pPr>
      <a:lvl3pPr marL="862330" indent="-127000" algn="l" defTabSz="457200" rtl="0" eaLnBrk="0" fontAlgn="base" hangingPunct="0">
        <a:spcBef>
          <a:spcPct val="20000"/>
        </a:spcBef>
        <a:spcAft>
          <a:spcPct val="0"/>
        </a:spcAft>
        <a:buSzPct val="65000"/>
        <a:buFont typeface="Lucida Grande" charset="0"/>
        <a:buChar char="-"/>
        <a:defRPr sz="1200" kern="1200">
          <a:solidFill>
            <a:srgbClr val="4D4F53"/>
          </a:solidFill>
          <a:latin typeface="Arial"/>
          <a:ea typeface="MS PGothic" pitchFamily="34" charset="-128"/>
          <a:cs typeface="Arial"/>
        </a:defRPr>
      </a:lvl3pPr>
      <a:lvl4pPr marL="1316355" indent="-116205" algn="l" defTabSz="457200" rtl="0" eaLnBrk="0" fontAlgn="base" hangingPunct="0">
        <a:spcBef>
          <a:spcPct val="20000"/>
        </a:spcBef>
        <a:spcAft>
          <a:spcPct val="0"/>
        </a:spcAft>
        <a:buSzPct val="65000"/>
        <a:buFont typeface="Lucida Grande" charset="0"/>
        <a:buChar char="-"/>
        <a:defRPr sz="1200" kern="1200">
          <a:solidFill>
            <a:srgbClr val="4D4F53"/>
          </a:solidFill>
          <a:latin typeface="Arial"/>
          <a:ea typeface="MS PGothic" pitchFamily="34" charset="-128"/>
          <a:cs typeface="Arial"/>
        </a:defRPr>
      </a:lvl4pPr>
      <a:lvl5pPr marL="1714500" indent="-113030" algn="l" defTabSz="457200" rtl="0" eaLnBrk="0" fontAlgn="base" hangingPunct="0">
        <a:spcBef>
          <a:spcPct val="20000"/>
        </a:spcBef>
        <a:spcAft>
          <a:spcPct val="0"/>
        </a:spcAft>
        <a:buSzPct val="65000"/>
        <a:buFont typeface="Lucida Grande" charset="0"/>
        <a:buChar char="-"/>
        <a:defRPr sz="1200" kern="1200">
          <a:solidFill>
            <a:srgbClr val="4D4F53"/>
          </a:solidFill>
          <a:latin typeface="Arial"/>
          <a:ea typeface="MS PGothic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82851" y="5058210"/>
            <a:ext cx="7772400" cy="1588"/>
          </a:xfrm>
          <a:prstGeom prst="line">
            <a:avLst/>
          </a:prstGeom>
          <a:ln w="12700" cap="flat" cmpd="sng" algn="ctr">
            <a:solidFill>
              <a:srgbClr val="FF6600">
                <a:alpha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937" y="775154"/>
            <a:ext cx="5690126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82851" y="3969640"/>
            <a:ext cx="7772400" cy="1588"/>
          </a:xfrm>
          <a:prstGeom prst="line">
            <a:avLst/>
          </a:prstGeom>
          <a:ln w="12700" cap="flat" cmpd="sng" algn="ctr">
            <a:solidFill>
              <a:srgbClr val="FF6600">
                <a:alpha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365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Where is DSL?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1527" y="1293179"/>
            <a:ext cx="361896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Northern Region: Meru,     Tharaka-Nithi, Embu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Eastern Region: Machakos, Makueni, Kitui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Southern Region: Nairobi, </a:t>
            </a:r>
            <a:r>
              <a:rPr lang="en-US" sz="2100" dirty="0" err="1" smtClean="0">
                <a:solidFill>
                  <a:srgbClr val="000000"/>
                </a:solidFill>
              </a:rPr>
              <a:t>Kajiado</a:t>
            </a:r>
            <a:endParaRPr lang="en-US" sz="2100" dirty="0" smtClean="0">
              <a:solidFill>
                <a:srgbClr val="0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Western region: Kisumu, </a:t>
            </a:r>
            <a:r>
              <a:rPr lang="en-US" sz="2100" dirty="0" err="1" smtClean="0">
                <a:solidFill>
                  <a:srgbClr val="000000"/>
                </a:solidFill>
              </a:rPr>
              <a:t>Homabay</a:t>
            </a:r>
            <a:endParaRPr lang="en-US" sz="2100" dirty="0" smtClean="0">
              <a:solidFill>
                <a:srgbClr val="0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100" dirty="0" err="1" smtClean="0">
                <a:solidFill>
                  <a:srgbClr val="000000"/>
                </a:solidFill>
              </a:rPr>
              <a:t>Riftvalley</a:t>
            </a:r>
            <a:r>
              <a:rPr lang="en-US" sz="2100" dirty="0" smtClean="0">
                <a:solidFill>
                  <a:srgbClr val="000000"/>
                </a:solidFill>
              </a:rPr>
              <a:t>: </a:t>
            </a:r>
            <a:r>
              <a:rPr lang="en-US" sz="2100" dirty="0" err="1" smtClean="0">
                <a:solidFill>
                  <a:srgbClr val="000000"/>
                </a:solidFill>
              </a:rPr>
              <a:t>Nakuru</a:t>
            </a:r>
            <a:endParaRPr lang="en-US" sz="2100" dirty="0" smtClean="0">
              <a:solidFill>
                <a:srgbClr val="000000"/>
              </a:solidFill>
            </a:endParaRPr>
          </a:p>
          <a:p>
            <a:endParaRPr lang="en-US" sz="2100" dirty="0">
              <a:solidFill>
                <a:srgbClr val="0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29" y="1117470"/>
            <a:ext cx="4030889" cy="5069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251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Challenges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AutoShape 4" descr="data:image/png;base64,iVBORw0KGgoAAAANSUhEUgAAAIEAAABWCAMAAADfRQX1AAABLFBMVEX///8AAAAAijaRj34AhzEAhSzw+O+Fw4pPp17t7eq7uKBPTj2Pj41sbGPp6emNjIaDg4Lu7eMdHA7a2tirqpxnZVT///sAiS/19fUAgydjY2HAv7caGhR/fWj29vEAjTji4dvo9OY9nE8MCwBhX1L///OZmJNqtXFIRjas06+jo6PLy8gyoFLv9++zsqoTEhCBgHM1MyVVVEqXloszMyzOzL5xb10WFRTa2c3GxsMoJx5EQzw9PDCkoY11dXFcWkW2tafC4cOiyJJutHSAuXuh0qV7vI1lr3ne7c1Urmm62qYikkPf8OJKn2Kp07Do8tSLwpnU07+amIErKRORjnQ5Nx8fHAYrKyc6OjZ/fnfFw64cGxPE3LbS6NOYy4+byaOv1LjG4LDH4srk8s3sDax4AAAJQ0lEQVRoge2ZC1MayxKAB9xhl5NoNJAdVgwLKK4oGh/RYDRGeSiwGDk5eZkIJub//4fb3bOPWcFTdesu3rp1T5clOw92vu3u6e5ZGPtH/oel0r681Dv/laVTKfxfciyucdFTuh5JhlXHqcDnSEuCaDVcu2M4d4/FULotC020TcZqRJAUVeg0NG5fVM1HWN/8ZQhYWHPvQoI2YzrHC7s7fae4MrhcNumUmOFd3rAbV15yMapMdX2z37Xg+X3dNzw/qJgXsk9LavZgqt7QgafWBJkhqZU7JUfAXrB/sTuX1rdRE6I5RS10aviQVbNHOudNZt443VEf3RDW50an1OTYPzWEKxsWQg9kpZYNCPaVN9Dg6Jo6XlZhgHevHr7JfyJDcjx3MITrykjASgNvBFVTu8Huu581NEdrKrsy1RLSAw3ccRWDJ7XLEo10BO5IWNRsu1YQIeKXX7bceqBvfNw++IJ7RiMQC3gXPk3d1vwpU7BDyQs/5PMQ+8yenRS3OGKWNVrRbFn+jKSlx2+HEXp5iMDY5oXQHDTDjdR6Sg+GwS3c2INjCZRujWqWjIhkiDNbq/VhqK1pRokVdGklzRJGGRD0uLdkGxzPAKfTbREYuskFgFRamg1u2CMAjZdHKdY3NK02jBcAw64gxd5cyHB0AYtaHLZd3+DGkHQE6i8PaHsMALMRryecuUnuOZd5Y6DBwQ4VmzsmG5ZhxGxhn93yrJ+6BCVsxkrwQSS15vmgQxBQGsHzdkvM4bUCukMV/lGWpqRUqZ4PytC6iROg1EXNC8j/v7CZamKrwXpcFNhPkbzCcQ3LBJjaqAnKXLwVJ8EwiEZWE/VQadiwJfubttUxG5bBPkDTRYDKsGz5UakWJ8GdCGINL1MCgCTIm5tlq1dpWfomRCsMEUgWxK2kiNEVzQYP7gsPi2tBnoSo07V6EAlHN0JWBSldAUiKGCOzOVIIwBKYE3sYdVpWIwUUhgzLm4Y6LWnF6IpyrykMrSu26cDud7i+aSR1KlbNjgJgx0xQcLA0saEk85TMYStCcerWND1l2BgBK6xT9l2Qc+ECgtWOkQA346DUaTiuVylrTYgKcMmBQION0JCVGi4vanpviL4ZJ4EJac+mTFxpd21ShFWVBRkSwMbrmw6nrOg2ZdRCgt8xEoAnyloA5KyFDg+ZpwKa8Qh01sD9KsoDPx8hQZyeCLtR+EUhFINlrEzPzbYlCbTykBKTOA/zIQDFqQOMSEFZCtJ3YAH7puIRiPOKjlFZzYaQOUSMAGzoalqzFLbNNnifAYtLHbTvYLz2S/nCbyvmqFxqQti9UzrQMyx9xInA7TU1Wa0Hcs5jzkzsViQtlQCqdVi0J63gYp5qR7IAFDS8FysBVijNSMkxhB3h1JCAG12oFCMAQyif7RKLU7AAsCKVn9mAze8SQc3W7KjfD6ykGMVcr2OlGnWtYdmPiRQiVenjCSLmSpWlMNCfqT3meUgQ8VIYARWcx35kgQORdhm5a8cOYqIRsfkVTLXPWNxyBVFPnEe6LgKChno8MaFM5M4U3iG0UduRM7ESlZXeFBRwmojbC1AwG8tjsy+/fQLVCGYDc+RoCgAYE/AdjnIiNYWfF5RZ+HaLN6f0Ngvf4ninAik1mRfCtAnVFB5mnHiDkSJVQgjX8zPTB79jE1/2caM/LQA4vNmRMsCRBEnfP6uX+JKhNkUAfGeAa7h6aQJB5xJVNFUNoFxdoBq4Vdvsp0wnibUy7FEz1T8TFr1u1qf/gr1dpprUslsNw6Vq3W02upZFb3ecs+m+ViYx+zq9y4FjQRATqYbXuFud2ia4x9DDkp2Kdi8zQZnOud18zN97Su2LMhyiBJybDS6E7Rrnj/LrRkQ6Zz9vB04v1Wre3v48eyT1j0ulgn+xSH4mlHe5sP8U2h/9Ro5GF9Sv5ApZ/Ch6fXVsnPrzi+oQ+3NbWWN/jGA+ocp12jNq/RibBW/SHA1uqV/5I72GH++9viw2Zv2brmNrz/ePmcgSifw9gqfR4TVvfGsZW+8iBGu5CMET6tyYQCCH/On3CRLZqOveI0i8/Y69hW1q7EYIEnsTCHYnEHjT6w8QBMpUCd68QqHL19ib2aHrH/uRWyYWxgkS2XGCl3Lk4CGC48wYwWq6CHL4bAkbz6A37819GiVYMccJjutjBP5KpkKwcprNZk+zJ+NKIALfOWjhRfC/9949FtMRguWtcYLEXuEewb5PkFUInjHFhDOFECBKwHa9h/LvsXwYIUjszo0TPJ+7R3Dtzz6ZQLCBjZcPE6ASdjbYu8BkB+kIQWLGHCNIHEcJFo78gbf5f5/gkAhMvMerlbeohLmAYIm8JBMhkN77MUKwSsp6Qcua9wmKZN8980GCa7LCKfZ9q8/ix1ZAsHKA/59ECF6/RISvRYWgiJZM7JNLrRUVgo11EKm4Q/YQQeYNNBblEgcysu0EBAcL3+RcheBt8Ym8fUiwgbHseW7uOfZsKATPAlNKsAjBVo5k/Ss2sjIig1OgGSgGEMGLwh7p11QInmdy2PixceoTFD6RoXMF0thBbgLB8oSI9GaJRLrPwhZ+fIGCZBEvZgKCBUahevVaJZCevxroILfjqfmQbjaB4Pk6GydQJW9e+wvTd47MkIDY1o4jBJm/UAkrPgEFAwx69R3fvh4BqSmxNH/I/p5gi2XIghg466ThfEhQeB/MCwik77/yCWgPzOMvwRT+XoQEtMMSOxn2NwTLX7cXvI21QnHgNd0uJGCZYK+HBOzE70MCek4yNDlyQtmN36njoDCJ4MkqySllnmOpChSCWauHBLLnHkH9VUhAseyI7lMk/j0lHkjUifXBS6VjATu8aCaj86FCUDgaJ2AHIQEt4kXjWe86ICiSa3ymwf38gwQ0f5HlF1HI+WfMkID9MYGguOwTFD0vPcEvkw6+1ZWYKE2OFcjJ7vX8nw8QfJPzA3WD86QVArYyTuDnkVnf9l55QbKuENQJ6oix7fWj3ZPVyQTf8XmW6ipBIp9WCOa+jBOkFz2Ca3m3zHH45dmCkhcopi2fsuvM0eLT9ckEFAN2WYTgS04hkLsvSsDyP2ixDEXRYoQgkfkYEqSXJFR2fv50dm8igTTkxyhB4p1KUKQi+Xv6M91e9pnkdQf0tJ/TrP6X8uXtTyGBV8Dl2afZ1RfK2eAf+T+XfwEHfx+AN4bhwgAAAABJRU5ErkJggg=="/>
          <p:cNvSpPr>
            <a:spLocks noChangeAspect="1" noChangeArrowheads="1"/>
          </p:cNvSpPr>
          <p:nvPr/>
        </p:nvSpPr>
        <p:spPr bwMode="auto">
          <a:xfrm>
            <a:off x="155575" y="-487363"/>
            <a:ext cx="154305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6" name="AutoShape 6" descr="data:image/png;base64,iVBORw0KGgoAAAANSUhEUgAAAIEAAABWCAMAAADfRQX1AAABLFBMVEX///8AAAAAijaRj34AhzEAhSzw+O+Fw4pPp17t7eq7uKBPTj2Pj41sbGPp6emNjIaDg4Lu7eMdHA7a2tirqpxnZVT///sAiS/19fUAgydjY2HAv7caGhR/fWj29vEAjTji4dvo9OY9nE8MCwBhX1L///OZmJNqtXFIRjas06+jo6PLy8gyoFLv9++zsqoTEhCBgHM1MyVVVEqXloszMyzOzL5xb10WFRTa2c3GxsMoJx5EQzw9PDCkoY11dXFcWkW2tafC4cOiyJJutHSAuXuh0qV7vI1lr3ne7c1Urmm62qYikkPf8OJKn2Kp07Do8tSLwpnU07+amIErKRORjnQ5Nx8fHAYrKyc6OjZ/fnfFw64cGxPE3LbS6NOYy4+byaOv1LjG4LDH4srk8s3sDax4AAAJQ0lEQVRoge2ZC1MayxKAB9xhl5NoNJAdVgwLKK4oGh/RYDRGeSiwGDk5eZkIJub//4fb3bOPWcFTdesu3rp1T5clOw92vu3u6e5ZGPtH/oel0r681Dv/laVTKfxfciyucdFTuh5JhlXHqcDnSEuCaDVcu2M4d4/FULotC020TcZqRJAUVeg0NG5fVM1HWN/8ZQhYWHPvQoI2YzrHC7s7fae4MrhcNumUmOFd3rAbV15yMapMdX2z37Xg+X3dNzw/qJgXsk9LavZgqt7QgafWBJkhqZU7JUfAXrB/sTuX1rdRE6I5RS10aviQVbNHOudNZt443VEf3RDW50an1OTYPzWEKxsWQg9kpZYNCPaVN9Dg6Jo6XlZhgHevHr7JfyJDcjx3MITrykjASgNvBFVTu8Huu581NEdrKrsy1RLSAw3ccRWDJ7XLEo10BO5IWNRsu1YQIeKXX7bceqBvfNw++IJ7RiMQC3gXPk3d1vwpU7BDyQs/5PMQ+8yenRS3OGKWNVrRbFn+jKSlx2+HEXp5iMDY5oXQHDTDjdR6Sg+GwS3c2INjCZRujWqWjIhkiDNbq/VhqK1pRokVdGklzRJGGRD0uLdkGxzPAKfTbREYuskFgFRamg1u2CMAjZdHKdY3NK02jBcAw64gxd5cyHB0AYtaHLZd3+DGkHQE6i8PaHsMALMRryecuUnuOZd5Y6DBwQ4VmzsmG5ZhxGxhn93yrJ+6BCVsxkrwQSS15vmgQxBQGsHzdkvM4bUCukMV/lGWpqRUqZ4PytC6iROg1EXNC8j/v7CZamKrwXpcFNhPkbzCcQ3LBJjaqAnKXLwVJ8EwiEZWE/VQadiwJfubttUxG5bBPkDTRYDKsGz5UakWJ8GdCGINL1MCgCTIm5tlq1dpWfomRCsMEUgWxK2kiNEVzQYP7gsPi2tBnoSo07V6EAlHN0JWBSldAUiKGCOzOVIIwBKYE3sYdVpWIwUUhgzLm4Y6LWnF6IpyrykMrSu26cDud7i+aSR1KlbNjgJgx0xQcLA0saEk85TMYStCcerWND1l2BgBK6xT9l2Qc+ECgtWOkQA346DUaTiuVylrTYgKcMmBQION0JCVGi4vanpviL4ZJ4EJac+mTFxpd21ShFWVBRkSwMbrmw6nrOg2ZdRCgt8xEoAnyloA5KyFDg+ZpwKa8Qh01sD9KsoDPx8hQZyeCLtR+EUhFINlrEzPzbYlCbTykBKTOA/zIQDFqQOMSEFZCtJ3YAH7puIRiPOKjlFZzYaQOUSMAGzoalqzFLbNNnifAYtLHbTvYLz2S/nCbyvmqFxqQti9UzrQMyx9xInA7TU1Wa0Hcs5jzkzsViQtlQCqdVi0J63gYp5qR7IAFDS8FysBVijNSMkxhB3h1JCAG12oFCMAQyif7RKLU7AAsCKVn9mAze8SQc3W7KjfD6ykGMVcr2OlGnWtYdmPiRQiVenjCSLmSpWlMNCfqT3meUgQ8VIYARWcx35kgQORdhm5a8cOYqIRsfkVTLXPWNxyBVFPnEe6LgKChno8MaFM5M4U3iG0UduRM7ESlZXeFBRwmojbC1AwG8tjsy+/fQLVCGYDc+RoCgAYE/AdjnIiNYWfF5RZ+HaLN6f0Ngvf4ninAik1mRfCtAnVFB5mnHiDkSJVQgjX8zPTB79jE1/2caM/LQA4vNmRMsCRBEnfP6uX+JKhNkUAfGeAa7h6aQJB5xJVNFUNoFxdoBq4Vdvsp0wnibUy7FEz1T8TFr1u1qf/gr1dpprUslsNw6Vq3W02upZFb3ecs+m+ViYx+zq9y4FjQRATqYbXuFud2ia4x9DDkp2Kdi8zQZnOud18zN97Su2LMhyiBJybDS6E7Rrnj/LrRkQ6Zz9vB04v1Wre3v48eyT1j0ulgn+xSH4mlHe5sP8U2h/9Ro5GF9Sv5ApZ/Ch6fXVsnPrzi+oQ+3NbWWN/jGA+ocp12jNq/RibBW/SHA1uqV/5I72GH++9viw2Zv2brmNrz/ePmcgSifw9gqfR4TVvfGsZW+8iBGu5CMET6tyYQCCH/On3CRLZqOveI0i8/Y69hW1q7EYIEnsTCHYnEHjT6w8QBMpUCd68QqHL19ib2aHrH/uRWyYWxgkS2XGCl3Lk4CGC48wYwWq6CHL4bAkbz6A37819GiVYMccJjutjBP5KpkKwcprNZk+zJ+NKIALfOWjhRfC/9949FtMRguWtcYLEXuEewb5PkFUInjHFhDOFECBKwHa9h/LvsXwYIUjszo0TPJ+7R3Dtzz6ZQLCBjZcPE6ASdjbYu8BkB+kIQWLGHCNIHEcJFo78gbf5f5/gkAhMvMerlbeohLmAYIm8JBMhkN77MUKwSsp6Qcua9wmKZN8980GCa7LCKfZ9q8/ix1ZAsHKA/59ECF6/RISvRYWgiJZM7JNLrRUVgo11EKm4Q/YQQeYNNBblEgcysu0EBAcL3+RcheBt8Ym8fUiwgbHseW7uOfZsKATPAlNKsAjBVo5k/Ss2sjIig1OgGSgGEMGLwh7p11QInmdy2PixceoTFD6RoXMF0thBbgLB8oSI9GaJRLrPwhZ+fIGCZBEvZgKCBUahevVaJZCevxroILfjqfmQbjaB4Pk6GydQJW9e+wvTd47MkIDY1o4jBJm/UAkrPgEFAwx69R3fvh4BqSmxNH/I/p5gi2XIghg466ThfEhQeB/MCwik77/yCWgPzOMvwRT+XoQEtMMSOxn2NwTLX7cXvI21QnHgNd0uJGCZYK+HBOzE70MCek4yNDlyQtmN36njoDCJ4MkqySllnmOpChSCWauHBLLnHkH9VUhAseyI7lMk/j0lHkjUifXBS6VjATu8aCaj86FCUDgaJ2AHIQEt4kXjWe86ICiSa3ymwf38gwQ0f5HlF1HI+WfMkID9MYGguOwTFD0vPcEvkw6+1ZWYKE2OFcjJ7vX8nw8QfJPzA3WD86QVArYyTuDnkVnf9l55QbKuENQJ6oix7fWj3ZPVyQTf8XmW6ipBIp9WCOa+jBOkFz2Ca3m3zHH45dmCkhcopi2fsuvM0eLT9ckEFAN2WYTgS04hkLsvSsDyP2ixDEXRYoQgkfkYEqSXJFR2fv50dm8igTTkxyhB4p1KUKQi+Xv6M91e9pnkdQf0tJ/TrP6X8uXtTyGBV8Dl2afZ1RfK2eAf+T+XfwEHfx+AN4bhwgAAAABJRU5ErkJggg=="/>
          <p:cNvSpPr>
            <a:spLocks noChangeAspect="1" noChangeArrowheads="1"/>
          </p:cNvSpPr>
          <p:nvPr/>
        </p:nvSpPr>
        <p:spPr bwMode="auto">
          <a:xfrm>
            <a:off x="927100" y="3926712"/>
            <a:ext cx="154305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7" name="AutoShape 12" descr="data:image/png;base64,iVBORw0KGgoAAAANSUhEUgAAAYQAAACCCAMAAABxTU9IAAABIFBMVEX///8AWDjOdBgAVjUAVDIATyru7O0AVTMAUi69z8hXfm7PcAAATSfMbQAAUCz5+Pnf3d7z8vOhqaUASiKIl48eak3NcQ3CnYNEc13LaQC0ysIfY0kyalOap6JMfGfh5ejHgUDmxK3J2tTVj1O9xcIARhq+o43KyMn17ePW1dbb3+LBg0rV4dzZnGVliXoAXj9zmorQfC3Thjxah3R5kYevu7bfsYuYsqfj6+i7vr2MpZrdp3die284cVnIdR2+jmXjupvFezGlvbMAOwDpzrzFsKBFblvz6NvIzsx5lYnHvbNmkoBTdGSts7GcuKymkXSZkG2yopW7kG9PiXSyj3O4qqHVyLyWnpvu28nfrH+6g1PAfUXXlV3px6jTh0kANADlweeDAAAVaUlEQVR4nO1dfV/aSLsmTkIGiQwRZJEEsBSKuBSwqCCKbWnXQtU+p93dU7fbZ8/3/xZn3pLMJKPWNm5/v3auP3ZtEpLJXDP329z3JJPR0Ph5gBD63k346fF4ezv/wv3erfjJcZRfW9t49hoxfO/W/GRAb/579Hn/8V9PK2tra5UN/N9KJf9UT4l/C7uvj54+y29v5Cu43wkHASprve/dth8Pu0ePGT6f/PXXi/9e7+6i3eujx7j/K2LfR8j/pgVSurh+msedzZHPb2xsb6z9c7a9oe5/RsIHLY9SxedtRW9LhzAzDNGBneb3bvYPBbRx84AnSriSP/v0hOEXTs3Zp/fH2e/d7h8K1zeRQERT/uXfz58c97IuxZszduLTMqtVQqo44iTkN/KCBYTH/87zP96/7e413bDD0bMKI0HLopQRdOzx2ycffj0j5ijWzWfP33d7zWxc+z5m1/6tSUgXiI3+/JMmQm6z9/bJp08f3l9191j/LybSxU8ZCVorp4xAJfzJhQ5mIhsIoNa8dCkpYCa6Ki/3/u1W/uDgKmG/mzw1K5ngvCgeecQuPtMkpItAJST6Fc0dwwC+RAKfNmc6aJEu9ikJ+V/idj+aF4wECW+YAtnQJKSKXW6f/hY3hBqEgzgJu/vs6uW/2MKfACEJMe9rUjIoCbJO4MIrr1AgGl8PTkLlrUzC1KEcGPalbI3+o0l4AIQkyIdHBUYCHMi6gnlr+djVGt8GrmrXYmPbAIyEwkdZV3zWJDwAOAlnsqrtdwyOY1lMPdUkPAACEmSjcxGohPOYMfpXnqnxf7GFPwGu86pAxDuLq4SPMfdBk/AQ4CTsyCQsGAlmfCJkXmwoDVqNbwIn4VdmieZmI4xFf0KNI9u7irtwmoSHACeBL9PMSxDDgUPGwWYiZP2akfBEk5AmWK9WnjPZX7OMEPa5Yh35eluTkD740P6DyR00NyMWwGHy8ms+E3TCS5p4LfdqTpwKXhA3Wvy+hTFCgfTSJKSLRzEhPxJYgOu0r3OWYwIArAMsnd4wEn7RJKQJZu5UgsXNjOvDiAWHCKRah4cwrvA1b9Y0CemDkxDFIZpepBZsPxvFU6nPsKtJeAAwEsT43Z4XzQXrMNPg/zLLxFZCdCFOk5AuWBxCit9lBxBiCYTVgGEOlpwD4FGeNAkPgZMNGjqSwhOoPfBwr1erAHjrXDhBOhE0CQ+CkzyNWsRyLdxi+7BbLPoAhJ5bl6nuZ5qE9MFIeK5OqRsF2gEYm9x71iQ8AOhSWf4PdaJ7zQk8hnLgt2kSHgB00fgmD7hvs3kAD3ry9ZqEVME69b06IId8gBmwvHIPyddrElIF61Qx4SU3mYxGk0Wuj/9umODyoC5GUzUJDwAm48WFe+gUICxYjjGfoBGEB1lXnCaahAcA7dSKmPAyDsIWtjUf2/BAllTUmtIkpAtqHVVEhzk0iYjTbMCB3N+MBF1AmypOKomsoyEwIjASprVRo8Wup36FLtVJFWTbkFjW0cKRSECZfqPjQGuTnmSxporOjU8TJIoazzryhTVOeOCOOuTfZh0F1+sUvJRBVtbiWUd9BwgkNHgOEiMhvhKnkQLIGnOQdRTiUGAhWOMBV/RUkCKjC/pTBOnUZHH4YUGQSBzH9AxbWtP1m6mCkpA0dtpzSBb3Iwr4og6vcdMkpAqala2ovMnW133Pi0gw13kc9bMmIXXs3qhn3WKv7YVzwQyqRahNW/lbk5AiXDEfOI5+uORv+3xljWWLJZbiNL4JrI6ZO1+13FQ8F7ltUaHCtXI9VOObwFbuedWHX/LGuSgudBHMBHgaVtLeOnU0vg40ll15Tnve9QCAjjcJaKiylTUbnnYjpUFY0ySkC1aPuU/Fy5TG7oDl1eipKSWgYJ5v9gTF/VSTkDrEekzXZ9YQsFak13OOYZ8elI97UuD6SOVja3wTjsQCKC5/DMMaIJLxArxjeWEtwwMdN+TIaHwdXogRuYswWuHMEPKBfSlsbTFlltO1JiF1SFUiwlKCuew7QfIjJmAyt5wSXfvZzWsS0gYngS1Y9o3QRYaDGTQAK+jvNzoWwKdYDK+iSUgbvArtAxvy49BHBp4PgE+duBld1cFH2uRfZOfC4HKNdMAKoILyzVwhipsCA5IKqUyjxA8wSghryY3CNL4Fu/J+s2OhWsqwSYVUI+DFZoHUow2d85I2kEzCdChWS+GhfxFWEnItTVxsTULKWJNIyCwjFog0eiekXlyh4HpNQspgwaNocW3pWSDs9WlkLgXb7uzrmZA+HsdIyDRXHiRrzPZ5MYqjhtJIi6OHwEmchAwqHtYHJu51N1rVifafoiQ819ZRqjiKEhujL3ch7Klh32wULa15m3zwP9POWvqg6VyMhFwjHOANE7sF0zAt1R7Wg1P/aBLSx+uIhEVnnmMHkWPYl9kglAQK/lVID11P+Dk/Y4EmfdXhRe6b73wdkbAsmXBMs69bJZKF2igA24Sw4Je7qD9i243csKgzzQWQVqn74WHls3Oz3+ee5zVGh6q3C++JFMdyrdjVaDHe8rz5xeE0s9i6oRByPB7/rmpJcM++4lguF95s6hirWi6G2jj2fQP24osL8mbz8Sz3JRmjbyIS+tgmMuG8hkiRAiw3V9Xz89NB+biHcg1o8W2z1STU/q9TsghKK+Gh7tChB51Op5iJYzoCVqFgORiWA+eLRGMnr0r056V5ZIu9e9VhxzpDuQk1w4FWATglxxyaHfUWxvMChM4gadhNX/HGW8IWTx12zOm8OgxaNi0BaDklDPZW+A/cGDO2oTjGwitYBYu9WmE4mmbuwm5EwpTmGZmWcXGBjaOPLsoWm9msm5k2HDPcu5ySsBPPtkDL+oAqEDAUWpRjYSd4+fE4QcLMgYCUxG1ebZYvHdN2vPgYdQ8PhtQyKIyj57TLJGncPK0fSyTMOsD2ysfdbt3Hbo6jJKFPWgMMRVp/r75OWwqMqFKjuDmAxCgsX4WLu9OOAaB3eXp6SvanA+f4j/OhZdhV+eVaQwcAyz+oX13VB/hv6IzunA0RCUGpFIAmTYrnFywcaEQbyBNrSp2BN6C/djajJ7L7gfNuohH06wxw/bhIHoLc3rpjAGkSsauaDXZP8UzWA7BclC9t4e7xWYGji/tOTQLbe9qqq3oEHTrMABFeDC0c4HeFiYNngr/Zy+JxuQVocTf+szkBtjwTZiVAjMke/QIXytYN27C8u1KEhAzfQyFIERZKjTo8iHoXCdiiIhNpPZKhBcDcvIQEQGRbJfMgSiBAE/xohajgpdQl8ds+E8uMd/LcxoOGTw00N5UkIMM4JT5oVa0w2BAyfWGCuUMWRw4bUxpyA4WR4PLmeOLkmpVI1E2oeN3zbMN27vjaAY1bsGKdaZT3aNjcXr0ITKSABDJz9hVzGs3tU9JlMDw3c8592trE2COhWfNUTOLIzKzYiGf94LG0ZEeQ1jnHiz0edUh+WsBgq1BSkVAr+cfk/aC6PyYsUsm3O2O3rTofxQblOkFGrkgC8sTm1Epk5eVK4g6LOTC83Z5k+Ras9mYkrCewLfAmweQAVYGENcWLuEOj7ol9jnyrPJAEW4B3pKW+LKTQHNANlmKomj5hFtjREzEJMQ0zLUkzcOuVioSGdZAl3me8IJWj5njULXJWUWsbpU2JhFcB0SIJmTGIHkddq/jGymSbWdi4NdJDXWaebjEVqgZNspDWh8GB4CVZrY6iXgobcG3yksDnTcBq+Zi9dfz55KZmOSYWiFdi+/EBU3Xq65C67KEEVJNgwFnQYbmyYqLia65Qjn4nSDko8USp01nnhPeJk9AfBPu3SyQsBtHjyCi2/fhEHSrHlwjaq8H2FsJSPySyoSEFtgloekb8ewu0iR1v2SL95bTZgQvrskg2fDZPFd2d2JAezyRVUzEJWbpRKKwGfZckIWOT3itcBLZgPE2HAMvGIpO3QftkYBKKC6a6wzbESMi4wWiSSBAeR98BxocXDf+Yt04F6jIHITk0CBdxiBIQIniBzP1LmDjxt+hh6cEqPjGmNqy7dOhVY0OPdGr8QzEZphoFocKAScg06fwMpbWChBltNQQrpUtLMaSdRsLC8drssPlFdh8AA5biJISQSRBvQpoRH15sp1Nwm25+sy2u6riDsGCtUM/MIh3B13SYClFVNLwjQ42MfGBwbeJ1My0r1C4RoDCxBJCgYeJaTALiQhFyc1tBgsuWokDBvIh70hytzvCYdwdvXwyUBDSg39QKfIl7k0DFsZfQSHQsw7q6ZRSIkhC6X+4MQBuQWiksPMOUvOjWN+54NHPWm0ypMFNmbp02uYkpy8h+QW23vlONF0oCt5251FeQkOkH2ydCqHZQLyxq2bhUHm0qLqAkZLJ040XTY0Py3iSMTcVHJ/BTqTxNGokC8nIBFFquzj3//BxirSCU6gTW2ZmYnSFi5ZAP8JD5bhPx1yKKkJFSkFtFZgceF4kmURKsY/kgI4EbaZCyqyIhs7ducfVlDRXhIeSYLBY/gpH1LYGRkGn6TAHRK+5NAlGhUtoiB3WglFIwAB3b+8IIRNler1icSxWcYb3U2U0FCg2HSJgcnXlLstcwGRFs5Mnzs1W4PwloRVgAgEhrJQkZ97BhBQ5/LXF2UeImCzUdoMJ64iRklnRF16I99pUkJCkmZtftJFApfyZ2FJv1YvZLJOgYCYngEQlEUJ64e4ZsZiSQf1pX0pX920iw1SRk0LhADdXlTSRgUYJpYPGrZCdvmf4F+TbE6IJqu5nSrmB3bVMFRBPT703COhVHiQHKxFHCUhfxQrL80WLse9UR1m8rQSuHZhf/Jth+ggTXgLTFE6qKs4uSR40EolUsWSUhS60TiBUAPKVOwMjOqbT2924kgdDAVIPo9lL0O8AqMbA4WHKwhiRwC9qafK1iTgRVuWK+VSdI7ldui2xPbhZgo5/1Q7VsnrO9aVuIk3CWsLfcEqD205Sy3m5YrMSKqKr444lvnLBFsYkKWXaBhJCETNOjQZGGezMJ+CJmYluxqTCyvI91hhW5iyKUE5GATQw6nQ7vTwLlL2mLUhPVvLqNBPplCv4t4HdW0PHQnrTDmjUyqvuTBhH2rNIw6TL3SzxhmFoI61BQhPFAwURltzK/MuHoRCRkWjRAWBjUrMRvp1EkkM7fuM9nYYsYMVAtBRNBKpEEJvqAsWw49yRhCpS+8UzlR8vY3Q43CV4Iu1oAa8Uji85ldzrxCgWTaAb+dfIECbUSlyT0cyR28MwJdZnl5rIoQ7ypORr6ijs6AgmBoTpPENh6NYlYIPMMykK/5sBI1RCHDAwT81AgAd+DCi3Pt+5JAjUOzbgwzKj9aBnbQVFsFCliE2BOFi+806veCNKoNBEWj274ttE7J6Ca+bfcGaOj/jz2/JWlcOMbNNaniB1FT2KGKkiS0BHem4bLZBIaULDdyfqhYrSKJGSyQxo1BPcmgfagFZNH1IP1k4sqEraD/AnZKiUDhnTncc0Oto7HngD/jkXCZZ4F65/czeZDeqIad4jsHRObCosSWYJLtFQigbKnEGWtEog6uY2Zkjtv6kjDcG6qRqtEAnYy6XC8Nwl0nMTGF01jNBNf6ophmye7L0qGCnYY1LOIEVoRqkoEzM3gJfqO4LHQr4XFh0amb9i4ZWIgjQgj0z+O33XqFUSFgsZQSYLD41UEWCIAQ/JMRgUpnEO/ImfGmzSRNU3OuY0EKl+UJicNvknrIqiKG1SIfzYwDqITSBQVebaShAhD8i4VpcuMHWQQdCoeamadt5AmUib14HKIWwaixX3y/WfoXyVamrPklTBqqCpIMKxZ8At8QUGSan0LAFEpUoMxMRXmpilNTWro3EBCnwZYFHZuhgTfyCL3ODzX2oKGDco32nMcVDH/iTLu2DJv5YBFRXj5udQC1MI2h1ntsybXnMC3QwvGqzXLxt5mb71gA6e6mLqu2383dIAJTrvxoUVva63ER03xSFGRAKxxy0VoOsNCGYqL2iiHhy1cRc9HE5Y9MJgKF01HFvEE40t9ShJQn0VzTPEOEdyZAQE0Zi38ZtPa2LEBHl13ccBmAlG06LBqyqpZBpOsfH9asWdqRgeapllwtqgPhxwawci4DbtkMpQSK0sueRh0SrZhdxwIjcvNYvyVLthtHaN6EZ1aGsBO6gTDA05puLXlWFh/iRsQTPg9bJ43M20YvE2OMwymbmur5OAj0PGrkZQigkVFwhjQO5I7lIYLVYcuB0bBtEoQAOwbQuCXE6MriUAckZ5pDzxQYFFUDJkSQKUR++5F/jfxvrn1AOwdJuv0SjRaF5DwC7Ltg6pHyrI8/7x8VVTEZcPfit/mPlTMBLPcba+qHr3XwZXI5iL2/OlF1KJG4D61okOC8sBjSEVC1CoMZepGxl2S7aLoq1UPNrtxKaACJSEoBXRJSnbVp6iuH6wLLPBtRvjSmrzklOXgPcn/j7ICVBM7W1y2j9vLXlHZTqT+8fI48S3EXpGGHdvtdjd+Kzd2C7FNbuKirDgUsu3DXrJd0kvdNMTpm7Xpm31ZFQHVCUJ2KXKzxWKPBFKz2bk4FdjAYY6COsdN42tBSUiGRQn6dmIiMBL278ij0bgndrdvyCSSN84OPgys2kpV41tBSThTZw5GawpmmQusR3qblwcAJUGVSSTs42/Ay2CqPNI7jDwE6Er/b6ozIQmmH9puhAS9r0LqUIdFCQISTCGi8EiX9D8EaEGmcg9yTgIUs4wpCfqLzGnj6Y2lyVQxA+tSjG5qEh4EJxV1JhENJQJolCW/kRYoUId5Ovr994ubEw817gP6JQtlQWarALyDrkwPnjeVT8RUao0nh4e9xq3ZxhpfCjq2/06SgN5c/89/fjl59uzkxaPrcDI8rqzl32Ne3PHS8zxQbGhrNQ0kagHRo8/7a/ltjHw+X6lU8hsb29trzz6fHL148Xp/rfKSBC1qh1NvcwkPc7Mbb6zx5WB5kGHc4vokv11hiS0SGBuh6HrXdv0hPO+h8nds+o8Dltn47Bqh3esXJ2fb+SQBMvL/m6EkeB8PvOZUz4Q0wDq9kv9nf3tj404G1njFbX/lele5Tm+mLHzRuCe2g75VdjgDVg75szOqIjBdOyTct5qsuu5qNbhz/VTjbrzZjvd6nqGydnb28uXO379++vT8+S9P/nz79u2T55929nfeU6vVnQ0mi9FKsfikcW/QXNQ1OsLz+bX9nV8/ffjw5MmfpM/fdpe9vb1mk+yuQMvjkNvc6/W444D22u1lU3OQBtiOR7/urO38gTu+28OdTrqc4M7ffsElGl+Cow08B/7oFrvLpqs79Tvh0cuNl++1ZP++QMVuV6/RaGho/Aj4f0n0S66f6LsnAAAAAElFTkSuQmCC"/>
          <p:cNvSpPr>
            <a:spLocks noChangeAspect="1" noChangeArrowheads="1"/>
          </p:cNvSpPr>
          <p:nvPr/>
        </p:nvSpPr>
        <p:spPr bwMode="auto">
          <a:xfrm>
            <a:off x="155575" y="-876300"/>
            <a:ext cx="54959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8296" y="1126572"/>
            <a:ext cx="8517974" cy="40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tx2"/>
                </a:solidFill>
              </a:rPr>
              <a:t>Low farmer adoption.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tx2"/>
                </a:solidFill>
              </a:rPr>
              <a:t>Erratic weather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tx2"/>
                </a:solidFill>
              </a:rPr>
              <a:t>Long business cycles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tx2"/>
                </a:solidFill>
              </a:rPr>
              <a:t>Access to our products by farmers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tx2"/>
                </a:solidFill>
              </a:rPr>
              <a:t>Unknown demand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1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100" dirty="0" smtClean="0">
              <a:solidFill>
                <a:schemeClr val="tx2"/>
              </a:solidFill>
            </a:endParaRPr>
          </a:p>
          <a:p>
            <a:endParaRPr lang="en-US" sz="21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1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251"/>
            <a:ext cx="8409904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How seed Industry can </a:t>
            </a:r>
            <a:r>
              <a:rPr lang="en-GB" altLang="en-US" sz="3200" dirty="0" smtClean="0">
                <a:solidFill>
                  <a:schemeClr val="tx2"/>
                </a:solidFill>
              </a:rPr>
              <a:t>use technology</a:t>
            </a:r>
          </a:p>
        </p:txBody>
      </p:sp>
      <p:sp>
        <p:nvSpPr>
          <p:cNvPr id="5" name="AutoShape 4" descr="data:image/png;base64,iVBORw0KGgoAAAANSUhEUgAAAIEAAABWCAMAAADfRQX1AAABLFBMVEX///8AAAAAijaRj34AhzEAhSzw+O+Fw4pPp17t7eq7uKBPTj2Pj41sbGPp6emNjIaDg4Lu7eMdHA7a2tirqpxnZVT///sAiS/19fUAgydjY2HAv7caGhR/fWj29vEAjTji4dvo9OY9nE8MCwBhX1L///OZmJNqtXFIRjas06+jo6PLy8gyoFLv9++zsqoTEhCBgHM1MyVVVEqXloszMyzOzL5xb10WFRTa2c3GxsMoJx5EQzw9PDCkoY11dXFcWkW2tafC4cOiyJJutHSAuXuh0qV7vI1lr3ne7c1Urmm62qYikkPf8OJKn2Kp07Do8tSLwpnU07+amIErKRORjnQ5Nx8fHAYrKyc6OjZ/fnfFw64cGxPE3LbS6NOYy4+byaOv1LjG4LDH4srk8s3sDax4AAAJQ0lEQVRoge2ZC1MayxKAB9xhl5NoNJAdVgwLKK4oGh/RYDRGeSiwGDk5eZkIJub//4fb3bOPWcFTdesu3rp1T5clOw92vu3u6e5ZGPtH/oel0r681Dv/laVTKfxfciyucdFTuh5JhlXHqcDnSEuCaDVcu2M4d4/FULotC020TcZqRJAUVeg0NG5fVM1HWN/8ZQhYWHPvQoI2YzrHC7s7fae4MrhcNumUmOFd3rAbV15yMapMdX2z37Xg+X3dNzw/qJgXsk9LavZgqt7QgafWBJkhqZU7JUfAXrB/sTuX1rdRE6I5RS10aviQVbNHOudNZt443VEf3RDW50an1OTYPzWEKxsWQg9kpZYNCPaVN9Dg6Jo6XlZhgHevHr7JfyJDcjx3MITrykjASgNvBFVTu8Huu581NEdrKrsy1RLSAw3ccRWDJ7XLEo10BO5IWNRsu1YQIeKXX7bceqBvfNw++IJ7RiMQC3gXPk3d1vwpU7BDyQs/5PMQ+8yenRS3OGKWNVrRbFn+jKSlx2+HEXp5iMDY5oXQHDTDjdR6Sg+GwS3c2INjCZRujWqWjIhkiDNbq/VhqK1pRokVdGklzRJGGRD0uLdkGxzPAKfTbREYuskFgFRamg1u2CMAjZdHKdY3NK02jBcAw64gxd5cyHB0AYtaHLZd3+DGkHQE6i8PaHsMALMRryecuUnuOZd5Y6DBwQ4VmzsmG5ZhxGxhn93yrJ+6BCVsxkrwQSS15vmgQxBQGsHzdkvM4bUCukMV/lGWpqRUqZ4PytC6iROg1EXNC8j/v7CZamKrwXpcFNhPkbzCcQ3LBJjaqAnKXLwVJ8EwiEZWE/VQadiwJfubttUxG5bBPkDTRYDKsGz5UakWJ8GdCGINL1MCgCTIm5tlq1dpWfomRCsMEUgWxK2kiNEVzQYP7gsPi2tBnoSo07V6EAlHN0JWBSldAUiKGCOzOVIIwBKYE3sYdVpWIwUUhgzLm4Y6LWnF6IpyrykMrSu26cDud7i+aSR1KlbNjgJgx0xQcLA0saEk85TMYStCcerWND1l2BgBK6xT9l2Qc+ECgtWOkQA346DUaTiuVylrTYgKcMmBQION0JCVGi4vanpviL4ZJ4EJac+mTFxpd21ShFWVBRkSwMbrmw6nrOg2ZdRCgt8xEoAnyloA5KyFDg+ZpwKa8Qh01sD9KsoDPx8hQZyeCLtR+EUhFINlrEzPzbYlCbTykBKTOA/zIQDFqQOMSEFZCtJ3YAH7puIRiPOKjlFZzYaQOUSMAGzoalqzFLbNNnifAYtLHbTvYLz2S/nCbyvmqFxqQti9UzrQMyx9xInA7TU1Wa0Hcs5jzkzsViQtlQCqdVi0J63gYp5qR7IAFDS8FysBVijNSMkxhB3h1JCAG12oFCMAQyif7RKLU7AAsCKVn9mAze8SQc3W7KjfD6ykGMVcr2OlGnWtYdmPiRQiVenjCSLmSpWlMNCfqT3meUgQ8VIYARWcx35kgQORdhm5a8cOYqIRsfkVTLXPWNxyBVFPnEe6LgKChno8MaFM5M4U3iG0UduRM7ESlZXeFBRwmojbC1AwG8tjsy+/fQLVCGYDc+RoCgAYE/AdjnIiNYWfF5RZ+HaLN6f0Ngvf4ninAik1mRfCtAnVFB5mnHiDkSJVQgjX8zPTB79jE1/2caM/LQA4vNmRMsCRBEnfP6uX+JKhNkUAfGeAa7h6aQJB5xJVNFUNoFxdoBq4Vdvsp0wnibUy7FEz1T8TFr1u1qf/gr1dpprUslsNw6Vq3W02upZFb3ecs+m+ViYx+zq9y4FjQRATqYbXuFud2ia4x9DDkp2Kdi8zQZnOud18zN97Su2LMhyiBJybDS6E7Rrnj/LrRkQ6Zz9vB04v1Wre3v48eyT1j0ulgn+xSH4mlHe5sP8U2h/9Ro5GF9Sv5ApZ/Ch6fXVsnPrzi+oQ+3NbWWN/jGA+ocp12jNq/RibBW/SHA1uqV/5I72GH++9viw2Zv2brmNrz/ePmcgSifw9gqfR4TVvfGsZW+8iBGu5CMET6tyYQCCH/On3CRLZqOveI0i8/Y69hW1q7EYIEnsTCHYnEHjT6w8QBMpUCd68QqHL19ib2aHrH/uRWyYWxgkS2XGCl3Lk4CGC48wYwWq6CHL4bAkbz6A37819GiVYMccJjutjBP5KpkKwcprNZk+zJ+NKIALfOWjhRfC/9949FtMRguWtcYLEXuEewb5PkFUInjHFhDOFECBKwHa9h/LvsXwYIUjszo0TPJ+7R3Dtzz6ZQLCBjZcPE6ASdjbYu8BkB+kIQWLGHCNIHEcJFo78gbf5f5/gkAhMvMerlbeohLmAYIm8JBMhkN77MUKwSsp6Qcua9wmKZN8980GCa7LCKfZ9q8/ix1ZAsHKA/59ECF6/RISvRYWgiJZM7JNLrRUVgo11EKm4Q/YQQeYNNBblEgcysu0EBAcL3+RcheBt8Ym8fUiwgbHseW7uOfZsKATPAlNKsAjBVo5k/Ss2sjIig1OgGSgGEMGLwh7p11QInmdy2PixceoTFD6RoXMF0thBbgLB8oSI9GaJRLrPwhZ+fIGCZBEvZgKCBUahevVaJZCevxroILfjqfmQbjaB4Pk6GydQJW9e+wvTd47MkIDY1o4jBJm/UAkrPgEFAwx69R3fvh4BqSmxNH/I/p5gi2XIghg466ThfEhQeB/MCwik77/yCWgPzOMvwRT+XoQEtMMSOxn2NwTLX7cXvI21QnHgNd0uJGCZYK+HBOzE70MCek4yNDlyQtmN36njoDCJ4MkqySllnmOpChSCWauHBLLnHkH9VUhAseyI7lMk/j0lHkjUifXBS6VjATu8aCaj86FCUDgaJ2AHIQEt4kXjWe86ICiSa3ymwf38gwQ0f5HlF1HI+WfMkID9MYGguOwTFD0vPcEvkw6+1ZWYKE2OFcjJ7vX8nw8QfJPzA3WD86QVArYyTuDnkVnf9l55QbKuENQJ6oix7fWj3ZPVyQTf8XmW6ipBIp9WCOa+jBOkFz2Ca3m3zHH45dmCkhcopi2fsuvM0eLT9ckEFAN2WYTgS04hkLsvSsDyP2ixDEXRYoQgkfkYEqSXJFR2fv50dm8igTTkxyhB4p1KUKQi+Xv6M91e9pnkdQf0tJ/TrP6X8uXtTyGBV8Dl2afZ1RfK2eAf+T+XfwEHfx+AN4bhwgAAAABJRU5ErkJggg=="/>
          <p:cNvSpPr>
            <a:spLocks noChangeAspect="1" noChangeArrowheads="1"/>
          </p:cNvSpPr>
          <p:nvPr/>
        </p:nvSpPr>
        <p:spPr bwMode="auto">
          <a:xfrm>
            <a:off x="155575" y="-487363"/>
            <a:ext cx="154305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6" name="AutoShape 6" descr="data:image/png;base64,iVBORw0KGgoAAAANSUhEUgAAAIEAAABWCAMAAADfRQX1AAABLFBMVEX///8AAAAAijaRj34AhzEAhSzw+O+Fw4pPp17t7eq7uKBPTj2Pj41sbGPp6emNjIaDg4Lu7eMdHA7a2tirqpxnZVT///sAiS/19fUAgydjY2HAv7caGhR/fWj29vEAjTji4dvo9OY9nE8MCwBhX1L///OZmJNqtXFIRjas06+jo6PLy8gyoFLv9++zsqoTEhCBgHM1MyVVVEqXloszMyzOzL5xb10WFRTa2c3GxsMoJx5EQzw9PDCkoY11dXFcWkW2tafC4cOiyJJutHSAuXuh0qV7vI1lr3ne7c1Urmm62qYikkPf8OJKn2Kp07Do8tSLwpnU07+amIErKRORjnQ5Nx8fHAYrKyc6OjZ/fnfFw64cGxPE3LbS6NOYy4+byaOv1LjG4LDH4srk8s3sDax4AAAJQ0lEQVRoge2ZC1MayxKAB9xhl5NoNJAdVgwLKK4oGh/RYDRGeSiwGDk5eZkIJub//4fb3bOPWcFTdesu3rp1T5clOw92vu3u6e5ZGPtH/oel0r681Dv/laVTKfxfciyucdFTuh5JhlXHqcDnSEuCaDVcu2M4d4/FULotC020TcZqRJAUVeg0NG5fVM1HWN/8ZQhYWHPvQoI2YzrHC7s7fae4MrhcNumUmOFd3rAbV15yMapMdX2z37Xg+X3dNzw/qJgXsk9LavZgqt7QgafWBJkhqZU7JUfAXrB/sTuX1rdRE6I5RS10aviQVbNHOudNZt443VEf3RDW50an1OTYPzWEKxsWQg9kpZYNCPaVN9Dg6Jo6XlZhgHevHr7JfyJDcjx3MITrykjASgNvBFVTu8Huu581NEdrKrsy1RLSAw3ccRWDJ7XLEo10BO5IWNRsu1YQIeKXX7bceqBvfNw++IJ7RiMQC3gXPk3d1vwpU7BDyQs/5PMQ+8yenRS3OGKWNVrRbFn+jKSlx2+HEXp5iMDY5oXQHDTDjdR6Sg+GwS3c2INjCZRujWqWjIhkiDNbq/VhqK1pRokVdGklzRJGGRD0uLdkGxzPAKfTbREYuskFgFRamg1u2CMAjZdHKdY3NK02jBcAw64gxd5cyHB0AYtaHLZd3+DGkHQE6i8PaHsMALMRryecuUnuOZd5Y6DBwQ4VmzsmG5ZhxGxhn93yrJ+6BCVsxkrwQSS15vmgQxBQGsHzdkvM4bUCukMV/lGWpqRUqZ4PytC6iROg1EXNC8j/v7CZamKrwXpcFNhPkbzCcQ3LBJjaqAnKXLwVJ8EwiEZWE/VQadiwJfubttUxG5bBPkDTRYDKsGz5UakWJ8GdCGINL1MCgCTIm5tlq1dpWfomRCsMEUgWxK2kiNEVzQYP7gsPi2tBnoSo07V6EAlHN0JWBSldAUiKGCOzOVIIwBKYE3sYdVpWIwUUhgzLm4Y6LWnF6IpyrykMrSu26cDud7i+aSR1KlbNjgJgx0xQcLA0saEk85TMYStCcerWND1l2BgBK6xT9l2Qc+ECgtWOkQA346DUaTiuVylrTYgKcMmBQION0JCVGi4vanpviL4ZJ4EJac+mTFxpd21ShFWVBRkSwMbrmw6nrOg2ZdRCgt8xEoAnyloA5KyFDg+ZpwKa8Qh01sD9KsoDPx8hQZyeCLtR+EUhFINlrEzPzbYlCbTykBKTOA/zIQDFqQOMSEFZCtJ3YAH7puIRiPOKjlFZzYaQOUSMAGzoalqzFLbNNnifAYtLHbTvYLz2S/nCbyvmqFxqQti9UzrQMyx9xInA7TU1Wa0Hcs5jzkzsViQtlQCqdVi0J63gYp5qR7IAFDS8FysBVijNSMkxhB3h1JCAG12oFCMAQyif7RKLU7AAsCKVn9mAze8SQc3W7KjfD6ykGMVcr2OlGnWtYdmPiRQiVenjCSLmSpWlMNCfqT3meUgQ8VIYARWcx35kgQORdhm5a8cOYqIRsfkVTLXPWNxyBVFPnEe6LgKChno8MaFM5M4U3iG0UduRM7ESlZXeFBRwmojbC1AwG8tjsy+/fQLVCGYDc+RoCgAYE/AdjnIiNYWfF5RZ+HaLN6f0Ngvf4ninAik1mRfCtAnVFB5mnHiDkSJVQgjX8zPTB79jE1/2caM/LQA4vNmRMsCRBEnfP6uX+JKhNkUAfGeAa7h6aQJB5xJVNFUNoFxdoBq4Vdvsp0wnibUy7FEz1T8TFr1u1qf/gr1dpprUslsNw6Vq3W02upZFb3ecs+m+ViYx+zq9y4FjQRATqYbXuFud2ia4x9DDkp2Kdi8zQZnOud18zN97Su2LMhyiBJybDS6E7Rrnj/LrRkQ6Zz9vB04v1Wre3v48eyT1j0ulgn+xSH4mlHe5sP8U2h/9Ro5GF9Sv5ApZ/Ch6fXVsnPrzi+oQ+3NbWWN/jGA+ocp12jNq/RibBW/SHA1uqV/5I72GH++9viw2Zv2brmNrz/ePmcgSifw9gqfR4TVvfGsZW+8iBGu5CMET6tyYQCCH/On3CRLZqOveI0i8/Y69hW1q7EYIEnsTCHYnEHjT6w8QBMpUCd68QqHL19ib2aHrH/uRWyYWxgkS2XGCl3Lk4CGC48wYwWq6CHL4bAkbz6A37819GiVYMccJjutjBP5KpkKwcprNZk+zJ+NKIALfOWjhRfC/9949FtMRguWtcYLEXuEewb5PkFUInjHFhDOFECBKwHa9h/LvsXwYIUjszo0TPJ+7R3Dtzz6ZQLCBjZcPE6ASdjbYu8BkB+kIQWLGHCNIHEcJFo78gbf5f5/gkAhMvMerlbeohLmAYIm8JBMhkN77MUKwSsp6Qcua9wmKZN8980GCa7LCKfZ9q8/ix1ZAsHKA/59ECF6/RISvRYWgiJZM7JNLrRUVgo11EKm4Q/YQQeYNNBblEgcysu0EBAcL3+RcheBt8Ym8fUiwgbHseW7uOfZsKATPAlNKsAjBVo5k/Ss2sjIig1OgGSgGEMGLwh7p11QInmdy2PixceoTFD6RoXMF0thBbgLB8oSI9GaJRLrPwhZ+fIGCZBEvZgKCBUahevVaJZCevxroILfjqfmQbjaB4Pk6GydQJW9e+wvTd47MkIDY1o4jBJm/UAkrPgEFAwx69R3fvh4BqSmxNH/I/p5gi2XIghg466ThfEhQeB/MCwik77/yCWgPzOMvwRT+XoQEtMMSOxn2NwTLX7cXvI21QnHgNd0uJGCZYK+HBOzE70MCek4yNDlyQtmN36njoDCJ4MkqySllnmOpChSCWauHBLLnHkH9VUhAseyI7lMk/j0lHkjUifXBS6VjATu8aCaj86FCUDgaJ2AHIQEt4kXjWe86ICiSa3ymwf38gwQ0f5HlF1HI+WfMkID9MYGguOwTFD0vPcEvkw6+1ZWYKE2OFcjJ7vX8nw8QfJPzA3WD86QVArYyTuDnkVnf9l55QbKuENQJ6oix7fWj3ZPVyQTf8XmW6ipBIp9WCOa+jBOkFz2Ca3m3zHH45dmCkhcopi2fsuvM0eLT9ckEFAN2WYTgS04hkLsvSsDyP2ixDEXRYoQgkfkYEqSXJFR2fv50dm8igTTkxyhB4p1KUKQi+Xv6M91e9pnkdQf0tJ/TrP6X8uXtTyGBV8Dl2afZ1RfK2eAf+T+XfwEHfx+AN4bhwgAAAABJRU5ErkJggg=="/>
          <p:cNvSpPr>
            <a:spLocks noChangeAspect="1" noChangeArrowheads="1"/>
          </p:cNvSpPr>
          <p:nvPr/>
        </p:nvSpPr>
        <p:spPr bwMode="auto">
          <a:xfrm>
            <a:off x="927100" y="3926712"/>
            <a:ext cx="154305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7" name="AutoShape 12" descr="data:image/png;base64,iVBORw0KGgoAAAANSUhEUgAAAYQAAACCCAMAAABxTU9IAAABIFBMVEX///8AWDjOdBgAVjUAVDIATyru7O0AVTMAUi69z8hXfm7PcAAATSfMbQAAUCz5+Pnf3d7z8vOhqaUASiKIl48eak3NcQ3CnYNEc13LaQC0ysIfY0kyalOap6JMfGfh5ejHgUDmxK3J2tTVj1O9xcIARhq+o43KyMn17ePW1dbb3+LBg0rV4dzZnGVliXoAXj9zmorQfC3Thjxah3R5kYevu7bfsYuYsqfj6+i7vr2MpZrdp3die284cVnIdR2+jmXjupvFezGlvbMAOwDpzrzFsKBFblvz6NvIzsx5lYnHvbNmkoBTdGSts7GcuKymkXSZkG2yopW7kG9PiXSyj3O4qqHVyLyWnpvu28nfrH+6g1PAfUXXlV3px6jTh0kANADlweeDAAAVaUlEQVR4nO1dfV/aSLsmTkIGiQwRZJEEsBSKuBSwqCCKbWnXQtU+p93dU7fbZ8/3/xZn3pLMJKPWNm5/v3auP3ZtEpLJXDP329z3JJPR0Ph5gBD63k346fF4ezv/wv3erfjJcZRfW9t49hoxfO/W/GRAb/579Hn/8V9PK2tra5UN/N9KJf9UT4l/C7uvj54+y29v5Cu43wkHASprve/dth8Pu0ePGT6f/PXXi/9e7+6i3eujx7j/K2LfR8j/pgVSurh+msedzZHPb2xsb6z9c7a9oe5/RsIHLY9SxedtRW9LhzAzDNGBneb3bvYPBbRx84AnSriSP/v0hOEXTs3Zp/fH2e/d7h8K1zeRQERT/uXfz58c97IuxZszduLTMqtVQqo44iTkN/KCBYTH/87zP96/7e413bDD0bMKI0HLopQRdOzx2ycffj0j5ijWzWfP33d7zWxc+z5m1/6tSUgXiI3+/JMmQm6z9/bJp08f3l9191j/LybSxU8ZCVorp4xAJfzJhQ5mIhsIoNa8dCkpYCa6Ki/3/u1W/uDgKmG/mzw1K5ngvCgeecQuPtMkpItAJST6Fc0dwwC+RAKfNmc6aJEu9ikJ+V/idj+aF4wECW+YAtnQJKSKXW6f/hY3hBqEgzgJu/vs6uW/2MKfACEJMe9rUjIoCbJO4MIrr1AgGl8PTkLlrUzC1KEcGPalbI3+o0l4AIQkyIdHBUYCHMi6gnlr+djVGt8GrmrXYmPbAIyEwkdZV3zWJDwAOAlnsqrtdwyOY1lMPdUkPAACEmSjcxGohPOYMfpXnqnxf7GFPwGu86pAxDuLq4SPMfdBk/AQ4CTsyCQsGAlmfCJkXmwoDVqNbwIn4VdmieZmI4xFf0KNI9u7irtwmoSHACeBL9PMSxDDgUPGwWYiZP2akfBEk5AmWK9WnjPZX7OMEPa5Yh35eluTkD740P6DyR00NyMWwGHy8ms+E3TCS5p4LfdqTpwKXhA3Wvy+hTFCgfTSJKSLRzEhPxJYgOu0r3OWYwIArAMsnd4wEn7RJKQJZu5UgsXNjOvDiAWHCKRah4cwrvA1b9Y0CemDkxDFIZpepBZsPxvFU6nPsKtJeAAwEsT43Z4XzQXrMNPg/zLLxFZCdCFOk5AuWBxCit9lBxBiCYTVgGEOlpwD4FGeNAkPgZMNGjqSwhOoPfBwr1erAHjrXDhBOhE0CQ+CkzyNWsRyLdxi+7BbLPoAhJ5bl6nuZ5qE9MFIeK5OqRsF2gEYm9x71iQ8AOhSWf4PdaJ7zQk8hnLgt2kSHgB00fgmD7hvs3kAD3ry9ZqEVME69b06IId8gBmwvHIPyddrElIF61Qx4SU3mYxGk0Wuj/9umODyoC5GUzUJDwAm48WFe+gUICxYjjGfoBGEB1lXnCaahAcA7dSKmPAyDsIWtjUf2/BAllTUmtIkpAtqHVVEhzk0iYjTbMCB3N+MBF1AmypOKomsoyEwIjASprVRo8Wup36FLtVJFWTbkFjW0cKRSECZfqPjQGuTnmSxporOjU8TJIoazzryhTVOeOCOOuTfZh0F1+sUvJRBVtbiWUd9BwgkNHgOEiMhvhKnkQLIGnOQdRTiUGAhWOMBV/RUkCKjC/pTBOnUZHH4YUGQSBzH9AxbWtP1m6mCkpA0dtpzSBb3Iwr4og6vcdMkpAqala2ovMnW133Pi0gw13kc9bMmIXXs3qhn3WKv7YVzwQyqRahNW/lbk5AiXDEfOI5+uORv+3xljWWLJZbiNL4JrI6ZO1+13FQ8F7ltUaHCtXI9VOObwFbuedWHX/LGuSgudBHMBHgaVtLeOnU0vg40ll15Tnve9QCAjjcJaKiylTUbnnYjpUFY0ySkC1aPuU/Fy5TG7oDl1eipKSWgYJ5v9gTF/VSTkDrEekzXZ9YQsFak13OOYZ8elI97UuD6SOVja3wTjsQCKC5/DMMaIJLxArxjeWEtwwMdN+TIaHwdXogRuYswWuHMEPKBfSlsbTFlltO1JiF1SFUiwlKCuew7QfIjJmAyt5wSXfvZzWsS0gYngS1Y9o3QRYaDGTQAK+jvNzoWwKdYDK+iSUgbvArtAxvy49BHBp4PgE+duBld1cFH2uRfZOfC4HKNdMAKoILyzVwhipsCA5IKqUyjxA8wSghryY3CNL4Fu/J+s2OhWsqwSYVUI+DFZoHUow2d85I2kEzCdChWS+GhfxFWEnItTVxsTULKWJNIyCwjFog0eiekXlyh4HpNQspgwaNocW3pWSDs9WlkLgXb7uzrmZA+HsdIyDRXHiRrzPZ5MYqjhtJIi6OHwEmchAwqHtYHJu51N1rVifafoiQ819ZRqjiKEhujL3ch7Klh32wULa15m3zwP9POWvqg6VyMhFwjHOANE7sF0zAt1R7Wg1P/aBLSx+uIhEVnnmMHkWPYl9kglAQK/lVID11P+Dk/Y4EmfdXhRe6b73wdkbAsmXBMs69bJZKF2igA24Sw4Je7qD9i243csKgzzQWQVqn74WHls3Oz3+ee5zVGh6q3C++JFMdyrdjVaDHe8rz5xeE0s9i6oRByPB7/rmpJcM++4lguF95s6hirWi6G2jj2fQP24osL8mbz8Sz3JRmjbyIS+tgmMuG8hkiRAiw3V9Xz89NB+biHcg1o8W2z1STU/q9TsghKK+Gh7tChB51Op5iJYzoCVqFgORiWA+eLRGMnr0r056V5ZIu9e9VhxzpDuQk1w4FWATglxxyaHfUWxvMChM4gadhNX/HGW8IWTx12zOm8OgxaNi0BaDklDPZW+A/cGDO2oTjGwitYBYu9WmE4mmbuwm5EwpTmGZmWcXGBjaOPLsoWm9msm5k2HDPcu5ySsBPPtkDL+oAqEDAUWpRjYSd4+fE4QcLMgYCUxG1ebZYvHdN2vPgYdQ8PhtQyKIyj57TLJGncPK0fSyTMOsD2ysfdbt3Hbo6jJKFPWgMMRVp/r75OWwqMqFKjuDmAxCgsX4WLu9OOAaB3eXp6SvanA+f4j/OhZdhV+eVaQwcAyz+oX13VB/hv6IzunA0RCUGpFIAmTYrnFywcaEQbyBNrSp2BN6C/djajJ7L7gfNuohH06wxw/bhIHoLc3rpjAGkSsauaDXZP8UzWA7BclC9t4e7xWYGji/tOTQLbe9qqq3oEHTrMABFeDC0c4HeFiYNngr/Zy+JxuQVocTf+szkBtjwTZiVAjMke/QIXytYN27C8u1KEhAzfQyFIERZKjTo8iHoXCdiiIhNpPZKhBcDcvIQEQGRbJfMgSiBAE/xohajgpdQl8ds+E8uMd/LcxoOGTw00N5UkIMM4JT5oVa0w2BAyfWGCuUMWRw4bUxpyA4WR4PLmeOLkmpVI1E2oeN3zbMN27vjaAY1bsGKdaZT3aNjcXr0ITKSABDJz9hVzGs3tU9JlMDw3c8592trE2COhWfNUTOLIzKzYiGf94LG0ZEeQ1jnHiz0edUh+WsBgq1BSkVAr+cfk/aC6PyYsUsm3O2O3rTofxQblOkFGrkgC8sTm1Epk5eVK4g6LOTC83Z5k+Ras9mYkrCewLfAmweQAVYGENcWLuEOj7ol9jnyrPJAEW4B3pKW+LKTQHNANlmKomj5hFtjREzEJMQ0zLUkzcOuVioSGdZAl3me8IJWj5njULXJWUWsbpU2JhFcB0SIJmTGIHkddq/jGymSbWdi4NdJDXWaebjEVqgZNspDWh8GB4CVZrY6iXgobcG3yksDnTcBq+Zi9dfz55KZmOSYWiFdi+/EBU3Xq65C67KEEVJNgwFnQYbmyYqLia65Qjn4nSDko8USp01nnhPeJk9AfBPu3SyQsBtHjyCi2/fhEHSrHlwjaq8H2FsJSPySyoSEFtgloekb8ewu0iR1v2SL95bTZgQvrskg2fDZPFd2d2JAezyRVUzEJWbpRKKwGfZckIWOT3itcBLZgPE2HAMvGIpO3QftkYBKKC6a6wzbESMi4wWiSSBAeR98BxocXDf+Yt04F6jIHITk0CBdxiBIQIniBzP1LmDjxt+hh6cEqPjGmNqy7dOhVY0OPdGr8QzEZphoFocKAScg06fwMpbWChBltNQQrpUtLMaSdRsLC8drssPlFdh8AA5biJISQSRBvQpoRH15sp1Nwm25+sy2u6riDsGCtUM/MIh3B13SYClFVNLwjQ42MfGBwbeJ1My0r1C4RoDCxBJCgYeJaTALiQhFyc1tBgsuWokDBvIh70hytzvCYdwdvXwyUBDSg39QKfIl7k0DFsZfQSHQsw7q6ZRSIkhC6X+4MQBuQWiksPMOUvOjWN+54NHPWm0ypMFNmbp02uYkpy8h+QW23vlONF0oCt5251FeQkOkH2ydCqHZQLyxq2bhUHm0qLqAkZLJ040XTY0Py3iSMTcVHJ/BTqTxNGokC8nIBFFquzj3//BxirSCU6gTW2ZmYnSFi5ZAP8JD5bhPx1yKKkJFSkFtFZgceF4kmURKsY/kgI4EbaZCyqyIhs7ducfVlDRXhIeSYLBY/gpH1LYGRkGn6TAHRK+5NAlGhUtoiB3WglFIwAB3b+8IIRNler1icSxWcYb3U2U0FCg2HSJgcnXlLstcwGRFs5Mnzs1W4PwloRVgAgEhrJQkZ97BhBQ5/LXF2UeImCzUdoMJ64iRklnRF16I99pUkJCkmZtftJFApfyZ2FJv1YvZLJOgYCYngEQlEUJ64e4ZsZiSQf1pX0pX920iw1SRk0LhADdXlTSRgUYJpYPGrZCdvmf4F+TbE6IJqu5nSrmB3bVMFRBPT703COhVHiQHKxFHCUhfxQrL80WLse9UR1m8rQSuHZhf/Jth+ggTXgLTFE6qKs4uSR40EolUsWSUhS60TiBUAPKVOwMjOqbT2924kgdDAVIPo9lL0O8AqMbA4WHKwhiRwC9qafK1iTgRVuWK+VSdI7ldui2xPbhZgo5/1Q7VsnrO9aVuIk3CWsLfcEqD205Sy3m5YrMSKqKr444lvnLBFsYkKWXaBhJCETNOjQZGGezMJ+CJmYluxqTCyvI91hhW5iyKUE5GATQw6nQ7vTwLlL2mLUhPVvLqNBPplCv4t4HdW0PHQnrTDmjUyqvuTBhH2rNIw6TL3SzxhmFoI61BQhPFAwURltzK/MuHoRCRkWjRAWBjUrMRvp1EkkM7fuM9nYYsYMVAtBRNBKpEEJvqAsWw49yRhCpS+8UzlR8vY3Q43CV4Iu1oAa8Uji85ldzrxCgWTaAb+dfIECbUSlyT0cyR28MwJdZnl5rIoQ7ypORr6ijs6AgmBoTpPENh6NYlYIPMMykK/5sBI1RCHDAwT81AgAd+DCi3Pt+5JAjUOzbgwzKj9aBnbQVFsFCliE2BOFi+806veCNKoNBEWj274ttE7J6Ca+bfcGaOj/jz2/JWlcOMbNNaniB1FT2KGKkiS0BHem4bLZBIaULDdyfqhYrSKJGSyQxo1BPcmgfagFZNH1IP1k4sqEraD/AnZKiUDhnTncc0Oto7HngD/jkXCZZ4F65/czeZDeqIad4jsHRObCosSWYJLtFQigbKnEGWtEog6uY2Zkjtv6kjDcG6qRqtEAnYy6XC8Nwl0nMTGF01jNBNf6ophmye7L0qGCnYY1LOIEVoRqkoEzM3gJfqO4LHQr4XFh0amb9i4ZWIgjQgj0z+O33XqFUSFgsZQSYLD41UEWCIAQ/JMRgUpnEO/ImfGmzSRNU3OuY0EKl+UJicNvknrIqiKG1SIfzYwDqITSBQVebaShAhD8i4VpcuMHWQQdCoeamadt5AmUib14HKIWwaixX3y/WfoXyVamrPklTBqqCpIMKxZ8At8QUGSan0LAFEpUoMxMRXmpilNTWro3EBCnwZYFHZuhgTfyCL3ODzX2oKGDco32nMcVDH/iTLu2DJv5YBFRXj5udQC1MI2h1ntsybXnMC3QwvGqzXLxt5mb71gA6e6mLqu2383dIAJTrvxoUVva63ER03xSFGRAKxxy0VoOsNCGYqL2iiHhy1cRc9HE5Y9MJgKF01HFvEE40t9ShJQn0VzTPEOEdyZAQE0Zi38ZtPa2LEBHl13ccBmAlG06LBqyqpZBpOsfH9asWdqRgeapllwtqgPhxwawci4DbtkMpQSK0sueRh0SrZhdxwIjcvNYvyVLthtHaN6EZ1aGsBO6gTDA05puLXlWFh/iRsQTPg9bJ43M20YvE2OMwymbmur5OAj0PGrkZQigkVFwhjQO5I7lIYLVYcuB0bBtEoQAOwbQuCXE6MriUAckZ5pDzxQYFFUDJkSQKUR++5F/jfxvrn1AOwdJuv0SjRaF5DwC7Ltg6pHyrI8/7x8VVTEZcPfit/mPlTMBLPcba+qHr3XwZXI5iL2/OlF1KJG4D61okOC8sBjSEVC1CoMZepGxl2S7aLoq1UPNrtxKaACJSEoBXRJSnbVp6iuH6wLLPBtRvjSmrzklOXgPcn/j7ICVBM7W1y2j9vLXlHZTqT+8fI48S3EXpGGHdvtdjd+Kzd2C7FNbuKirDgUsu3DXrJd0kvdNMTpm7Xpm31ZFQHVCUJ2KXKzxWKPBFKz2bk4FdjAYY6COsdN42tBSUiGRQn6dmIiMBL278ij0bgndrdvyCSSN84OPgys2kpV41tBSThTZw5GawpmmQusR3qblwcAJUGVSSTs42/Ay2CqPNI7jDwE6Er/b6ozIQmmH9puhAS9r0LqUIdFCQISTCGi8EiX9D8EaEGmcg9yTgIUs4wpCfqLzGnj6Y2lyVQxA+tSjG5qEh4EJxV1JhENJQJolCW/kRYoUId5Ovr994ubEw817gP6JQtlQWarALyDrkwPnjeVT8RUao0nh4e9xq3ZxhpfCjq2/06SgN5c/89/fjl59uzkxaPrcDI8rqzl32Ne3PHS8zxQbGhrNQ0kagHRo8/7a/ltjHw+X6lU8hsb29trzz6fHL148Xp/rfKSBC1qh1NvcwkPc7Mbb6zx5WB5kGHc4vokv11hiS0SGBuh6HrXdv0hPO+h8nds+o8Dltn47Bqh3esXJ2fb+SQBMvL/m6EkeB8PvOZUz4Q0wDq9kv9nf3tj404G1njFbX/lele5Tm+mLHzRuCe2g75VdjgDVg75szOqIjBdOyTct5qsuu5qNbhz/VTjbrzZjvd6nqGydnb28uXO379++vT8+S9P/nz79u2T55929nfeU6vVnQ0mi9FKsfikcW/QXNQ1OsLz+bX9nV8/ffjw5MmfpM/fdpe9vb1mk+yuQMvjkNvc6/W444D22u1lU3OQBtiOR7/urO38gTu+28OdTrqc4M7ffsElGl+Cow08B/7oFrvLpqs79Tvh0cuNl++1ZP++QMVuV6/RaGho/Aj4f0n0S66f6LsnAAAAAElFTkSuQmCC"/>
          <p:cNvSpPr>
            <a:spLocks noChangeAspect="1" noChangeArrowheads="1"/>
          </p:cNvSpPr>
          <p:nvPr/>
        </p:nvSpPr>
        <p:spPr bwMode="auto">
          <a:xfrm>
            <a:off x="155575" y="-876300"/>
            <a:ext cx="54959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8296" y="1139272"/>
            <a:ext cx="8517974" cy="484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100" b="1" dirty="0" smtClean="0">
                <a:solidFill>
                  <a:schemeClr val="tx2"/>
                </a:solidFill>
              </a:rPr>
              <a:t>Educate and disseminate information</a:t>
            </a:r>
            <a:endParaRPr lang="en-GB" altLang="en-US" sz="2100" b="1" dirty="0" smtClean="0">
              <a:solidFill>
                <a:srgbClr val="00800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GB" altLang="en-US" sz="2100" b="1" dirty="0" smtClean="0">
              <a:solidFill>
                <a:srgbClr val="008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GB" altLang="en-US" sz="2100" b="1" dirty="0" smtClean="0">
                <a:solidFill>
                  <a:schemeClr val="tx2"/>
                </a:solidFill>
              </a:rPr>
              <a:t>Purpose:</a:t>
            </a:r>
          </a:p>
          <a:p>
            <a:pPr marL="0" indent="0" algn="l">
              <a:buFont typeface="Arial" pitchFamily="34" charset="0"/>
              <a:buNone/>
            </a:pPr>
            <a:r>
              <a:rPr lang="en-GB" altLang="en-US" sz="2100" b="1" dirty="0" smtClean="0">
                <a:solidFill>
                  <a:srgbClr val="008000"/>
                </a:solidFill>
              </a:rPr>
              <a:t>	Empower farmers so that they can improve their yield by 	planting the right seeds for their geographical location and 	through sustainable agricultural methods. </a:t>
            </a:r>
          </a:p>
          <a:p>
            <a:pPr marL="0" indent="0">
              <a:buFont typeface="Arial" pitchFamily="34" charset="0"/>
              <a:buNone/>
            </a:pPr>
            <a:r>
              <a:rPr lang="en-GB" altLang="en-US" sz="2100" b="1" dirty="0" smtClean="0">
                <a:solidFill>
                  <a:schemeClr val="tx2"/>
                </a:solidFill>
              </a:rPr>
              <a:t>	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100" b="1" dirty="0" smtClean="0">
                <a:solidFill>
                  <a:schemeClr val="tx2"/>
                </a:solidFill>
              </a:rPr>
              <a:t>Product marketing</a:t>
            </a:r>
          </a:p>
          <a:p>
            <a:pPr marL="0" indent="0">
              <a:buFont typeface="Arial" pitchFamily="34" charset="0"/>
              <a:buNone/>
            </a:pPr>
            <a:endParaRPr lang="en-US" sz="2100" b="1" dirty="0" smtClean="0">
              <a:solidFill>
                <a:schemeClr val="tx2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GB" altLang="en-US" sz="2100" b="1" dirty="0" smtClean="0">
                <a:solidFill>
                  <a:schemeClr val="tx2"/>
                </a:solidFill>
              </a:rPr>
              <a:t>Purpose:</a:t>
            </a:r>
          </a:p>
          <a:p>
            <a:pPr marL="0" indent="0">
              <a:buFont typeface="Arial" pitchFamily="34" charset="0"/>
              <a:buNone/>
            </a:pPr>
            <a:r>
              <a:rPr lang="en-GB" altLang="en-US" sz="2100" b="1" dirty="0" smtClean="0">
                <a:solidFill>
                  <a:schemeClr val="tx2"/>
                </a:solidFill>
              </a:rPr>
              <a:t>	</a:t>
            </a:r>
            <a:r>
              <a:rPr lang="en-GB" altLang="en-US" sz="2100" b="1" dirty="0" smtClean="0">
                <a:solidFill>
                  <a:srgbClr val="008000"/>
                </a:solidFill>
              </a:rPr>
              <a:t>Increase sales, improve distribution network, create brand 	awareness and promote brand loyalty.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 smtClean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200" b="1" dirty="0" smtClean="0">
              <a:solidFill>
                <a:schemeClr val="tx2"/>
              </a:solidFill>
            </a:endParaRPr>
          </a:p>
          <a:p>
            <a:endParaRPr lang="en-US" sz="12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2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2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386366" y="241471"/>
            <a:ext cx="8409904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</a:t>
            </a:r>
            <a:r>
              <a:rPr lang="en-GB" altLang="en-US" sz="3200" dirty="0" smtClean="0">
                <a:solidFill>
                  <a:schemeClr val="tx2"/>
                </a:solidFill>
              </a:rPr>
              <a:t>tn..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40055" y="958215"/>
            <a:ext cx="8522335" cy="527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sym typeface="+mn-ea"/>
              </a:rPr>
              <a:t>Data collection, monitoring and evaluation </a:t>
            </a:r>
          </a:p>
          <a:p>
            <a:pPr marL="0" indent="0">
              <a:buFont typeface="Arial" pitchFamily="34" charset="0"/>
              <a:buNone/>
            </a:pPr>
            <a:endParaRPr lang="en-US" sz="2000" b="1" dirty="0" smtClean="0">
              <a:solidFill>
                <a:schemeClr val="tx2"/>
              </a:solidFill>
              <a:sym typeface="+mn-ea"/>
            </a:endParaRPr>
          </a:p>
          <a:p>
            <a:pPr marL="0" indent="0">
              <a:buFont typeface="Arial" pitchFamily="34" charset="0"/>
              <a:buNone/>
            </a:pPr>
            <a:r>
              <a:rPr lang="en-GB" altLang="en-US" sz="2000" b="1" dirty="0" smtClean="0">
                <a:solidFill>
                  <a:schemeClr val="tx2"/>
                </a:solidFill>
                <a:sym typeface="+mn-ea"/>
              </a:rPr>
              <a:t>Purpose:</a:t>
            </a:r>
          </a:p>
          <a:p>
            <a:pPr marL="0" indent="0">
              <a:buFont typeface="Arial" pitchFamily="34" charset="0"/>
              <a:buNone/>
            </a:pPr>
            <a:endParaRPr lang="en-GB" altLang="en-US" sz="2000" b="1" dirty="0" smtClean="0">
              <a:solidFill>
                <a:schemeClr val="tx2"/>
              </a:solidFill>
              <a:sym typeface="+mn-ea"/>
            </a:endParaRPr>
          </a:p>
          <a:p>
            <a:pPr marL="0" indent="0">
              <a:buFont typeface="Arial" pitchFamily="34" charset="0"/>
              <a:buNone/>
            </a:pPr>
            <a:r>
              <a:rPr lang="en-GB" altLang="en-US" sz="2000" b="1" dirty="0" smtClean="0">
                <a:solidFill>
                  <a:srgbClr val="008000"/>
                </a:solidFill>
                <a:sym typeface="+mn-ea"/>
              </a:rPr>
              <a:t>D</a:t>
            </a:r>
            <a:r>
              <a:rPr lang="en-US" sz="2000" b="1" dirty="0" smtClean="0">
                <a:solidFill>
                  <a:srgbClr val="008000"/>
                </a:solidFill>
                <a:sym typeface="+mn-ea"/>
              </a:rPr>
              <a:t>etermine the level of impact their seeds had in improving the farmers/outgrowers yield. </a:t>
            </a:r>
          </a:p>
          <a:p>
            <a:pPr marL="0" indent="0">
              <a:buFont typeface="Arial" pitchFamily="34" charset="0"/>
              <a:buNone/>
            </a:pPr>
            <a:endParaRPr lang="en-US" sz="1000" b="1" dirty="0" smtClean="0">
              <a:solidFill>
                <a:srgbClr val="008000"/>
              </a:solidFill>
              <a:sym typeface="+mn-ea"/>
            </a:endParaRPr>
          </a:p>
          <a:p>
            <a:pPr marL="0" indent="0">
              <a:buFont typeface="Arial" pitchFamily="34" charset="0"/>
              <a:buNone/>
            </a:pPr>
            <a:endParaRPr lang="en-US" sz="1000" b="1" dirty="0" smtClean="0">
              <a:solidFill>
                <a:srgbClr val="008000"/>
              </a:solidFill>
              <a:sym typeface="+mn-ea"/>
            </a:endParaRPr>
          </a:p>
          <a:p>
            <a:pPr marL="0" indent="0">
              <a:buFont typeface="Arial" pitchFamily="34" charset="0"/>
              <a:buNone/>
            </a:pPr>
            <a:r>
              <a:rPr lang="en-GB" altLang="en-US" sz="2000" b="1" dirty="0" smtClean="0">
                <a:solidFill>
                  <a:srgbClr val="008000"/>
                </a:solidFill>
                <a:sym typeface="+mn-ea"/>
              </a:rPr>
              <a:t>I</a:t>
            </a:r>
            <a:r>
              <a:rPr lang="en-US" sz="2000" b="1" dirty="0" smtClean="0">
                <a:solidFill>
                  <a:srgbClr val="008000"/>
                </a:solidFill>
                <a:sym typeface="+mn-ea"/>
              </a:rPr>
              <a:t>dentify markets which have stability in customer demand and also have good potential for market growth by identifying sales trend</a:t>
            </a:r>
            <a:r>
              <a:rPr lang="en-GB" altLang="en-US" sz="2000" b="1" dirty="0" smtClean="0">
                <a:solidFill>
                  <a:srgbClr val="008000"/>
                </a:solidFill>
                <a:sym typeface="+mn-ea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GB" altLang="en-US" sz="2000" b="1" dirty="0" smtClean="0">
              <a:solidFill>
                <a:srgbClr val="008000"/>
              </a:solidFill>
              <a:sym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sym typeface="+mn-ea"/>
              </a:rPr>
              <a:t>Seed company can give timely weather alerts to farmers</a:t>
            </a:r>
            <a:r>
              <a:rPr lang="en-GB" altLang="en-US" sz="2000" b="1" dirty="0" smtClean="0">
                <a:solidFill>
                  <a:schemeClr val="tx2"/>
                </a:solidFill>
                <a:sym typeface="+mn-ea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GB" altLang="en-US" sz="2000" b="1" dirty="0" smtClean="0">
              <a:solidFill>
                <a:schemeClr val="tx2"/>
              </a:solidFill>
              <a:sym typeface="+mn-ea"/>
            </a:endParaRPr>
          </a:p>
          <a:p>
            <a:pPr marL="0" indent="0">
              <a:buFont typeface="Arial" pitchFamily="34" charset="0"/>
              <a:buNone/>
            </a:pPr>
            <a:r>
              <a:rPr lang="en-GB" altLang="en-US" sz="2000" b="1" dirty="0" smtClean="0">
                <a:solidFill>
                  <a:srgbClr val="008000"/>
                </a:solidFill>
                <a:sym typeface="+mn-ea"/>
              </a:rPr>
              <a:t>Information will help the farmers adjust their crop production methods to changing seasonal patterns.</a:t>
            </a:r>
          </a:p>
          <a:p>
            <a:pPr marL="285750" indent="-285750">
              <a:buFont typeface="Arial" pitchFamily="34" charset="0"/>
              <a:buChar char="•"/>
            </a:pPr>
            <a:endParaRPr lang="en-GB" altLang="en-US" sz="2000" b="1" dirty="0" smtClean="0">
              <a:solidFill>
                <a:srgbClr val="008000"/>
              </a:solidFill>
              <a:sym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sym typeface="+mn-ea"/>
              </a:rPr>
              <a:t>Climate data can enable seed co to plan ahead-crop/ variety.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GB" altLang="en-US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576776" y="112542"/>
            <a:ext cx="7357402" cy="655583"/>
          </a:xfrm>
        </p:spPr>
        <p:txBody>
          <a:bodyPr/>
          <a:lstStyle/>
          <a:p>
            <a:r>
              <a:rPr lang="en-US" sz="2400" dirty="0" smtClean="0"/>
              <a:t>Parent production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60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365759" y="164679"/>
            <a:ext cx="7343335" cy="524637"/>
          </a:xfrm>
        </p:spPr>
        <p:txBody>
          <a:bodyPr/>
          <a:lstStyle/>
          <a:p>
            <a:r>
              <a:rPr lang="en-US" sz="2400" dirty="0" smtClean="0"/>
              <a:t>CHARA F1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1"/>
            <a:ext cx="7498080" cy="56004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365759" y="164679"/>
            <a:ext cx="7343335" cy="524637"/>
          </a:xfrm>
        </p:spPr>
        <p:txBody>
          <a:bodyPr/>
          <a:lstStyle/>
          <a:p>
            <a:r>
              <a:rPr lang="en-US" sz="2400" dirty="0" smtClean="0"/>
              <a:t>KDV 4, </a:t>
            </a:r>
            <a:r>
              <a:rPr lang="en-US" sz="2400" dirty="0" err="1" smtClean="0"/>
              <a:t>Makueni</a:t>
            </a:r>
            <a:r>
              <a:rPr lang="en-US" sz="2400" dirty="0" smtClean="0"/>
              <a:t> County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45" y="944245"/>
            <a:ext cx="4298315" cy="52349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365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The DSL Difference</a:t>
            </a:r>
            <a:endParaRPr lang="en-US" sz="3200" dirty="0">
              <a:solidFill>
                <a:schemeClr val="tx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71146" y="1267274"/>
            <a:ext cx="6840344" cy="4838557"/>
            <a:chOff x="1636296" y="2141621"/>
            <a:chExt cx="5304590" cy="35068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296" y="2141621"/>
              <a:ext cx="5304590" cy="298383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4288591" y="2141621"/>
              <a:ext cx="0" cy="298383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149650" y="4544288"/>
              <a:ext cx="1366249" cy="26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DSL Maize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7779" y="5279125"/>
              <a:ext cx="1366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Farmer A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98459" y="4383139"/>
              <a:ext cx="1580140" cy="468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Non-certified Maize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05405" y="5279125"/>
              <a:ext cx="1366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Farmer B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251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END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AutoShape 4" descr="data:image/png;base64,iVBORw0KGgoAAAANSUhEUgAAAIEAAABWCAMAAADfRQX1AAABLFBMVEX///8AAAAAijaRj34AhzEAhSzw+O+Fw4pPp17t7eq7uKBPTj2Pj41sbGPp6emNjIaDg4Lu7eMdHA7a2tirqpxnZVT///sAiS/19fUAgydjY2HAv7caGhR/fWj29vEAjTji4dvo9OY9nE8MCwBhX1L///OZmJNqtXFIRjas06+jo6PLy8gyoFLv9++zsqoTEhCBgHM1MyVVVEqXloszMyzOzL5xb10WFRTa2c3GxsMoJx5EQzw9PDCkoY11dXFcWkW2tafC4cOiyJJutHSAuXuh0qV7vI1lr3ne7c1Urmm62qYikkPf8OJKn2Kp07Do8tSLwpnU07+amIErKRORjnQ5Nx8fHAYrKyc6OjZ/fnfFw64cGxPE3LbS6NOYy4+byaOv1LjG4LDH4srk8s3sDax4AAAJQ0lEQVRoge2ZC1MayxKAB9xhl5NoNJAdVgwLKK4oGh/RYDRGeSiwGDk5eZkIJub//4fb3bOPWcFTdesu3rp1T5clOw92vu3u6e5ZGPtH/oel0r681Dv/laVTKfxfciyucdFTuh5JhlXHqcDnSEuCaDVcu2M4d4/FULotC020TcZqRJAUVeg0NG5fVM1HWN/8ZQhYWHPvQoI2YzrHC7s7fae4MrhcNumUmOFd3rAbV15yMapMdX2z37Xg+X3dNzw/qJgXsk9LavZgqt7QgafWBJkhqZU7JUfAXrB/sTuX1rdRE6I5RS10aviQVbNHOudNZt443VEf3RDW50an1OTYPzWEKxsWQg9kpZYNCPaVN9Dg6Jo6XlZhgHevHr7JfyJDcjx3MITrykjASgNvBFVTu8Huu581NEdrKrsy1RLSAw3ccRWDJ7XLEo10BO5IWNRsu1YQIeKXX7bceqBvfNw++IJ7RiMQC3gXPk3d1vwpU7BDyQs/5PMQ+8yenRS3OGKWNVrRbFn+jKSlx2+HEXp5iMDY5oXQHDTDjdR6Sg+GwS3c2INjCZRujWqWjIhkiDNbq/VhqK1pRokVdGklzRJGGRD0uLdkGxzPAKfTbREYuskFgFRamg1u2CMAjZdHKdY3NK02jBcAw64gxd5cyHB0AYtaHLZd3+DGkHQE6i8PaHsMALMRryecuUnuOZd5Y6DBwQ4VmzsmG5ZhxGxhn93yrJ+6BCVsxkrwQSS15vmgQxBQGsHzdkvM4bUCukMV/lGWpqRUqZ4PytC6iROg1EXNC8j/v7CZamKrwXpcFNhPkbzCcQ3LBJjaqAnKXLwVJ8EwiEZWE/VQadiwJfubttUxG5bBPkDTRYDKsGz5UakWJ8GdCGINL1MCgCTIm5tlq1dpWfomRCsMEUgWxK2kiNEVzQYP7gsPi2tBnoSo07V6EAlHN0JWBSldAUiKGCOzOVIIwBKYE3sYdVpWIwUUhgzLm4Y6LWnF6IpyrykMrSu26cDud7i+aSR1KlbNjgJgx0xQcLA0saEk85TMYStCcerWND1l2BgBK6xT9l2Qc+ECgtWOkQA346DUaTiuVylrTYgKcMmBQION0JCVGi4vanpviL4ZJ4EJac+mTFxpd21ShFWVBRkSwMbrmw6nrOg2ZdRCgt8xEoAnyloA5KyFDg+ZpwKa8Qh01sD9KsoDPx8hQZyeCLtR+EUhFINlrEzPzbYlCbTykBKTOA/zIQDFqQOMSEFZCtJ3YAH7puIRiPOKjlFZzYaQOUSMAGzoalqzFLbNNnifAYtLHbTvYLz2S/nCbyvmqFxqQti9UzrQMyx9xInA7TU1Wa0Hcs5jzkzsViQtlQCqdVi0J63gYp5qR7IAFDS8FysBVijNSMkxhB3h1JCAG12oFCMAQyif7RKLU7AAsCKVn9mAze8SQc3W7KjfD6ykGMVcr2OlGnWtYdmPiRQiVenjCSLmSpWlMNCfqT3meUgQ8VIYARWcx35kgQORdhm5a8cOYqIRsfkVTLXPWNxyBVFPnEe6LgKChno8MaFM5M4U3iG0UduRM7ESlZXeFBRwmojbC1AwG8tjsy+/fQLVCGYDc+RoCgAYE/AdjnIiNYWfF5RZ+HaLN6f0Ngvf4ninAik1mRfCtAnVFB5mnHiDkSJVQgjX8zPTB79jE1/2caM/LQA4vNmRMsCRBEnfP6uX+JKhNkUAfGeAa7h6aQJB5xJVNFUNoFxdoBq4Vdvsp0wnibUy7FEz1T8TFr1u1qf/gr1dpprUslsNw6Vq3W02upZFb3ecs+m+ViYx+zq9y4FjQRATqYbXuFud2ia4x9DDkp2Kdi8zQZnOud18zN97Su2LMhyiBJybDS6E7Rrnj/LrRkQ6Zz9vB04v1Wre3v48eyT1j0ulgn+xSH4mlHe5sP8U2h/9Ro5GF9Sv5ApZ/Ch6fXVsnPrzi+oQ+3NbWWN/jGA+ocp12jNq/RibBW/SHA1uqV/5I72GH++9viw2Zv2brmNrz/ePmcgSifw9gqfR4TVvfGsZW+8iBGu5CMET6tyYQCCH/On3CRLZqOveI0i8/Y69hW1q7EYIEnsTCHYnEHjT6w8QBMpUCd68QqHL19ib2aHrH/uRWyYWxgkS2XGCl3Lk4CGC48wYwWq6CHL4bAkbz6A37819GiVYMccJjutjBP5KpkKwcprNZk+zJ+NKIALfOWjhRfC/9949FtMRguWtcYLEXuEewb5PkFUInjHFhDOFECBKwHa9h/LvsXwYIUjszo0TPJ+7R3Dtzz6ZQLCBjZcPE6ASdjbYu8BkB+kIQWLGHCNIHEcJFo78gbf5f5/gkAhMvMerlbeohLmAYIm8JBMhkN77MUKwSsp6Qcua9wmKZN8980GCa7LCKfZ9q8/ix1ZAsHKA/59ECF6/RISvRYWgiJZM7JNLrRUVgo11EKm4Q/YQQeYNNBblEgcysu0EBAcL3+RcheBt8Ym8fUiwgbHseW7uOfZsKATPAlNKsAjBVo5k/Ss2sjIig1OgGSgGEMGLwh7p11QInmdy2PixceoTFD6RoXMF0thBbgLB8oSI9GaJRLrPwhZ+fIGCZBEvZgKCBUahevVaJZCevxroILfjqfmQbjaB4Pk6GydQJW9e+wvTd47MkIDY1o4jBJm/UAkrPgEFAwx69R3fvh4BqSmxNH/I/p5gi2XIghg466ThfEhQeB/MCwik77/yCWgPzOMvwRT+XoQEtMMSOxn2NwTLX7cXvI21QnHgNd0uJGCZYK+HBOzE70MCek4yNDlyQtmN36njoDCJ4MkqySllnmOpChSCWauHBLLnHkH9VUhAseyI7lMk/j0lHkjUifXBS6VjATu8aCaj86FCUDgaJ2AHIQEt4kXjWe86ICiSa3ymwf38gwQ0f5HlF1HI+WfMkID9MYGguOwTFD0vPcEvkw6+1ZWYKE2OFcjJ7vX8nw8QfJPzA3WD86QVArYyTuDnkVnf9l55QbKuENQJ6oix7fWj3ZPVyQTf8XmW6ipBIp9WCOa+jBOkFz2Ca3m3zHH45dmCkhcopi2fsuvM0eLT9ckEFAN2WYTgS04hkLsvSsDyP2ixDEXRYoQgkfkYEqSXJFR2fv50dm8igTTkxyhB4p1KUKQi+Xv6M91e9pnkdQf0tJ/TrP6X8uXtTyGBV8Dl2afZ1RfK2eAf+T+XfwEHfx+AN4bhwgAAAABJRU5ErkJggg=="/>
          <p:cNvSpPr>
            <a:spLocks noChangeAspect="1" noChangeArrowheads="1"/>
          </p:cNvSpPr>
          <p:nvPr/>
        </p:nvSpPr>
        <p:spPr bwMode="auto">
          <a:xfrm>
            <a:off x="155575" y="-487363"/>
            <a:ext cx="154305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6" name="AutoShape 6" descr="data:image/png;base64,iVBORw0KGgoAAAANSUhEUgAAAIEAAABWCAMAAADfRQX1AAABLFBMVEX///8AAAAAijaRj34AhzEAhSzw+O+Fw4pPp17t7eq7uKBPTj2Pj41sbGPp6emNjIaDg4Lu7eMdHA7a2tirqpxnZVT///sAiS/19fUAgydjY2HAv7caGhR/fWj29vEAjTji4dvo9OY9nE8MCwBhX1L///OZmJNqtXFIRjas06+jo6PLy8gyoFLv9++zsqoTEhCBgHM1MyVVVEqXloszMyzOzL5xb10WFRTa2c3GxsMoJx5EQzw9PDCkoY11dXFcWkW2tafC4cOiyJJutHSAuXuh0qV7vI1lr3ne7c1Urmm62qYikkPf8OJKn2Kp07Do8tSLwpnU07+amIErKRORjnQ5Nx8fHAYrKyc6OjZ/fnfFw64cGxPE3LbS6NOYy4+byaOv1LjG4LDH4srk8s3sDax4AAAJQ0lEQVRoge2ZC1MayxKAB9xhl5NoNJAdVgwLKK4oGh/RYDRGeSiwGDk5eZkIJub//4fb3bOPWcFTdesu3rp1T5clOw92vu3u6e5ZGPtH/oel0r681Dv/laVTKfxfciyucdFTuh5JhlXHqcDnSEuCaDVcu2M4d4/FULotC020TcZqRJAUVeg0NG5fVM1HWN/8ZQhYWHPvQoI2YzrHC7s7fae4MrhcNumUmOFd3rAbV15yMapMdX2z37Xg+X3dNzw/qJgXsk9LavZgqt7QgafWBJkhqZU7JUfAXrB/sTuX1rdRE6I5RS10aviQVbNHOudNZt443VEf3RDW50an1OTYPzWEKxsWQg9kpZYNCPaVN9Dg6Jo6XlZhgHevHr7JfyJDcjx3MITrykjASgNvBFVTu8Huu581NEdrKrsy1RLSAw3ccRWDJ7XLEo10BO5IWNRsu1YQIeKXX7bceqBvfNw++IJ7RiMQC3gXPk3d1vwpU7BDyQs/5PMQ+8yenRS3OGKWNVrRbFn+jKSlx2+HEXp5iMDY5oXQHDTDjdR6Sg+GwS3c2INjCZRujWqWjIhkiDNbq/VhqK1pRokVdGklzRJGGRD0uLdkGxzPAKfTbREYuskFgFRamg1u2CMAjZdHKdY3NK02jBcAw64gxd5cyHB0AYtaHLZd3+DGkHQE6i8PaHsMALMRryecuUnuOZd5Y6DBwQ4VmzsmG5ZhxGxhn93yrJ+6BCVsxkrwQSS15vmgQxBQGsHzdkvM4bUCukMV/lGWpqRUqZ4PytC6iROg1EXNC8j/v7CZamKrwXpcFNhPkbzCcQ3LBJjaqAnKXLwVJ8EwiEZWE/VQadiwJfubttUxG5bBPkDTRYDKsGz5UakWJ8GdCGINL1MCgCTIm5tlq1dpWfomRCsMEUgWxK2kiNEVzQYP7gsPi2tBnoSo07V6EAlHN0JWBSldAUiKGCOzOVIIwBKYE3sYdVpWIwUUhgzLm4Y6LWnF6IpyrykMrSu26cDud7i+aSR1KlbNjgJgx0xQcLA0saEk85TMYStCcerWND1l2BgBK6xT9l2Qc+ECgtWOkQA346DUaTiuVylrTYgKcMmBQION0JCVGi4vanpviL4ZJ4EJac+mTFxpd21ShFWVBRkSwMbrmw6nrOg2ZdRCgt8xEoAnyloA5KyFDg+ZpwKa8Qh01sD9KsoDPx8hQZyeCLtR+EUhFINlrEzPzbYlCbTykBKTOA/zIQDFqQOMSEFZCtJ3YAH7puIRiPOKjlFZzYaQOUSMAGzoalqzFLbNNnifAYtLHbTvYLz2S/nCbyvmqFxqQti9UzrQMyx9xInA7TU1Wa0Hcs5jzkzsViQtlQCqdVi0J63gYp5qR7IAFDS8FysBVijNSMkxhB3h1JCAG12oFCMAQyif7RKLU7AAsCKVn9mAze8SQc3W7KjfD6ykGMVcr2OlGnWtYdmPiRQiVenjCSLmSpWlMNCfqT3meUgQ8VIYARWcx35kgQORdhm5a8cOYqIRsfkVTLXPWNxyBVFPnEe6LgKChno8MaFM5M4U3iG0UduRM7ESlZXeFBRwmojbC1AwG8tjsy+/fQLVCGYDc+RoCgAYE/AdjnIiNYWfF5RZ+HaLN6f0Ngvf4ninAik1mRfCtAnVFB5mnHiDkSJVQgjX8zPTB79jE1/2caM/LQA4vNmRMsCRBEnfP6uX+JKhNkUAfGeAa7h6aQJB5xJVNFUNoFxdoBq4Vdvsp0wnibUy7FEz1T8TFr1u1qf/gr1dpprUslsNw6Vq3W02upZFb3ecs+m+ViYx+zq9y4FjQRATqYbXuFud2ia4x9DDkp2Kdi8zQZnOud18zN97Su2LMhyiBJybDS6E7Rrnj/LrRkQ6Zz9vB04v1Wre3v48eyT1j0ulgn+xSH4mlHe5sP8U2h/9Ro5GF9Sv5ApZ/Ch6fXVsnPrzi+oQ+3NbWWN/jGA+ocp12jNq/RibBW/SHA1uqV/5I72GH++9viw2Zv2brmNrz/ePmcgSifw9gqfR4TVvfGsZW+8iBGu5CMET6tyYQCCH/On3CRLZqOveI0i8/Y69hW1q7EYIEnsTCHYnEHjT6w8QBMpUCd68QqHL19ib2aHrH/uRWyYWxgkS2XGCl3Lk4CGC48wYwWq6CHL4bAkbz6A37819GiVYMccJjutjBP5KpkKwcprNZk+zJ+NKIALfOWjhRfC/9949FtMRguWtcYLEXuEewb5PkFUInjHFhDOFECBKwHa9h/LvsXwYIUjszo0TPJ+7R3Dtzz6ZQLCBjZcPE6ASdjbYu8BkB+kIQWLGHCNIHEcJFo78gbf5f5/gkAhMvMerlbeohLmAYIm8JBMhkN77MUKwSsp6Qcua9wmKZN8980GCa7LCKfZ9q8/ix1ZAsHKA/59ECF6/RISvRYWgiJZM7JNLrRUVgo11EKm4Q/YQQeYNNBblEgcysu0EBAcL3+RcheBt8Ym8fUiwgbHseW7uOfZsKATPAlNKsAjBVo5k/Ss2sjIig1OgGSgGEMGLwh7p11QInmdy2PixceoTFD6RoXMF0thBbgLB8oSI9GaJRLrPwhZ+fIGCZBEvZgKCBUahevVaJZCevxroILfjqfmQbjaB4Pk6GydQJW9e+wvTd47MkIDY1o4jBJm/UAkrPgEFAwx69R3fvh4BqSmxNH/I/p5gi2XIghg466ThfEhQeB/MCwik77/yCWgPzOMvwRT+XoQEtMMSOxn2NwTLX7cXvI21QnHgNd0uJGCZYK+HBOzE70MCek4yNDlyQtmN36njoDCJ4MkqySllnmOpChSCWauHBLLnHkH9VUhAseyI7lMk/j0lHkjUifXBS6VjATu8aCaj86FCUDgaJ2AHIQEt4kXjWe86ICiSa3ymwf38gwQ0f5HlF1HI+WfMkID9MYGguOwTFD0vPcEvkw6+1ZWYKE2OFcjJ7vX8nw8QfJPzA3WD86QVArYyTuDnkVnf9l55QbKuENQJ6oix7fWj3ZPVyQTf8XmW6ipBIp9WCOa+jBOkFz2Ca3m3zHH45dmCkhcopi2fsuvM0eLT9ckEFAN2WYTgS04hkLsvSsDyP2ixDEXRYoQgkfkYEqSXJFR2fv50dm8igTTkxyhB4p1KUKQi+Xv6M91e9pnkdQf0tJ/TrP6X8uXtTyGBV8Dl2afZ1RfK2eAf+T+XfwEHfx+AN4bhwgAAAABJRU5ErkJggg=="/>
          <p:cNvSpPr>
            <a:spLocks noChangeAspect="1" noChangeArrowheads="1"/>
          </p:cNvSpPr>
          <p:nvPr/>
        </p:nvSpPr>
        <p:spPr bwMode="auto">
          <a:xfrm>
            <a:off x="927100" y="3926712"/>
            <a:ext cx="154305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7" name="AutoShape 12" descr="data:image/png;base64,iVBORw0KGgoAAAANSUhEUgAAAYQAAACCCAMAAABxTU9IAAABIFBMVEX///8AWDjOdBgAVjUAVDIATyru7O0AVTMAUi69z8hXfm7PcAAATSfMbQAAUCz5+Pnf3d7z8vOhqaUASiKIl48eak3NcQ3CnYNEc13LaQC0ysIfY0kyalOap6JMfGfh5ejHgUDmxK3J2tTVj1O9xcIARhq+o43KyMn17ePW1dbb3+LBg0rV4dzZnGVliXoAXj9zmorQfC3Thjxah3R5kYevu7bfsYuYsqfj6+i7vr2MpZrdp3die284cVnIdR2+jmXjupvFezGlvbMAOwDpzrzFsKBFblvz6NvIzsx5lYnHvbNmkoBTdGSts7GcuKymkXSZkG2yopW7kG9PiXSyj3O4qqHVyLyWnpvu28nfrH+6g1PAfUXXlV3px6jTh0kANADlweeDAAAVaUlEQVR4nO1dfV/aSLsmTkIGiQwRZJEEsBSKuBSwqCCKbWnXQtU+p93dU7fbZ8/3/xZn3pLMJKPWNm5/v3auP3ZtEpLJXDP329z3JJPR0Ph5gBD63k346fF4ezv/wv3erfjJcZRfW9t49hoxfO/W/GRAb/579Hn/8V9PK2tra5UN/N9KJf9UT4l/C7uvj54+y29v5Cu43wkHASprve/dth8Pu0ePGT6f/PXXi/9e7+6i3eujx7j/K2LfR8j/pgVSurh+msedzZHPb2xsb6z9c7a9oe5/RsIHLY9SxedtRW9LhzAzDNGBneb3bvYPBbRx84AnSriSP/v0hOEXTs3Zp/fH2e/d7h8K1zeRQERT/uXfz58c97IuxZszduLTMqtVQqo44iTkN/KCBYTH/87zP96/7e413bDD0bMKI0HLopQRdOzx2ycffj0j5ijWzWfP33d7zWxc+z5m1/6tSUgXiI3+/JMmQm6z9/bJp08f3l9191j/LybSxU8ZCVorp4xAJfzJhQ5mIhsIoNa8dCkpYCa6Ki/3/u1W/uDgKmG/mzw1K5ngvCgeecQuPtMkpItAJST6Fc0dwwC+RAKfNmc6aJEu9ikJ+V/idj+aF4wECW+YAtnQJKSKXW6f/hY3hBqEgzgJu/vs6uW/2MKfACEJMe9rUjIoCbJO4MIrr1AgGl8PTkLlrUzC1KEcGPalbI3+o0l4AIQkyIdHBUYCHMi6gnlr+djVGt8GrmrXYmPbAIyEwkdZV3zWJDwAOAlnsqrtdwyOY1lMPdUkPAACEmSjcxGohPOYMfpXnqnxf7GFPwGu86pAxDuLq4SPMfdBk/AQ4CTsyCQsGAlmfCJkXmwoDVqNbwIn4VdmieZmI4xFf0KNI9u7irtwmoSHACeBL9PMSxDDgUPGwWYiZP2akfBEk5AmWK9WnjPZX7OMEPa5Yh35eluTkD740P6DyR00NyMWwGHy8ms+E3TCS5p4LfdqTpwKXhA3Wvy+hTFCgfTSJKSLRzEhPxJYgOu0r3OWYwIArAMsnd4wEn7RJKQJZu5UgsXNjOvDiAWHCKRah4cwrvA1b9Y0CemDkxDFIZpepBZsPxvFU6nPsKtJeAAwEsT43Z4XzQXrMNPg/zLLxFZCdCFOk5AuWBxCit9lBxBiCYTVgGEOlpwD4FGeNAkPgZMNGjqSwhOoPfBwr1erAHjrXDhBOhE0CQ+CkzyNWsRyLdxi+7BbLPoAhJ5bl6nuZ5qE9MFIeK5OqRsF2gEYm9x71iQ8AOhSWf4PdaJ7zQk8hnLgt2kSHgB00fgmD7hvs3kAD3ry9ZqEVME69b06IId8gBmwvHIPyddrElIF61Qx4SU3mYxGk0Wuj/9umODyoC5GUzUJDwAm48WFe+gUICxYjjGfoBGEB1lXnCaahAcA7dSKmPAyDsIWtjUf2/BAllTUmtIkpAtqHVVEhzk0iYjTbMCB3N+MBF1AmypOKomsoyEwIjASprVRo8Wup36FLtVJFWTbkFjW0cKRSECZfqPjQGuTnmSxporOjU8TJIoazzryhTVOeOCOOuTfZh0F1+sUvJRBVtbiWUd9BwgkNHgOEiMhvhKnkQLIGnOQdRTiUGAhWOMBV/RUkCKjC/pTBOnUZHH4YUGQSBzH9AxbWtP1m6mCkpA0dtpzSBb3Iwr4og6vcdMkpAqala2ovMnW133Pi0gw13kc9bMmIXXs3qhn3WKv7YVzwQyqRahNW/lbk5AiXDEfOI5+uORv+3xljWWLJZbiNL4JrI6ZO1+13FQ8F7ltUaHCtXI9VOObwFbuedWHX/LGuSgudBHMBHgaVtLeOnU0vg40ll15Tnve9QCAjjcJaKiylTUbnnYjpUFY0ySkC1aPuU/Fy5TG7oDl1eipKSWgYJ5v9gTF/VSTkDrEekzXZ9YQsFak13OOYZ8elI97UuD6SOVja3wTjsQCKC5/DMMaIJLxArxjeWEtwwMdN+TIaHwdXogRuYswWuHMEPKBfSlsbTFlltO1JiF1SFUiwlKCuew7QfIjJmAyt5wSXfvZzWsS0gYngS1Y9o3QRYaDGTQAK+jvNzoWwKdYDK+iSUgbvArtAxvy49BHBp4PgE+duBld1cFH2uRfZOfC4HKNdMAKoILyzVwhipsCA5IKqUyjxA8wSghryY3CNL4Fu/J+s2OhWsqwSYVUI+DFZoHUow2d85I2kEzCdChWS+GhfxFWEnItTVxsTULKWJNIyCwjFog0eiekXlyh4HpNQspgwaNocW3pWSDs9WlkLgXb7uzrmZA+HsdIyDRXHiRrzPZ5MYqjhtJIi6OHwEmchAwqHtYHJu51N1rVifafoiQ819ZRqjiKEhujL3ch7Klh32wULa15m3zwP9POWvqg6VyMhFwjHOANE7sF0zAt1R7Wg1P/aBLSx+uIhEVnnmMHkWPYl9kglAQK/lVID11P+Dk/Y4EmfdXhRe6b73wdkbAsmXBMs69bJZKF2igA24Sw4Je7qD9i243csKgzzQWQVqn74WHls3Oz3+ee5zVGh6q3C++JFMdyrdjVaDHe8rz5xeE0s9i6oRByPB7/rmpJcM++4lguF95s6hirWi6G2jj2fQP24osL8mbz8Sz3JRmjbyIS+tgmMuG8hkiRAiw3V9Xz89NB+biHcg1o8W2z1STU/q9TsghKK+Gh7tChB51Op5iJYzoCVqFgORiWA+eLRGMnr0r056V5ZIu9e9VhxzpDuQk1w4FWATglxxyaHfUWxvMChM4gadhNX/HGW8IWTx12zOm8OgxaNi0BaDklDPZW+A/cGDO2oTjGwitYBYu9WmE4mmbuwm5EwpTmGZmWcXGBjaOPLsoWm9msm5k2HDPcu5ySsBPPtkDL+oAqEDAUWpRjYSd4+fE4QcLMgYCUxG1ebZYvHdN2vPgYdQ8PhtQyKIyj57TLJGncPK0fSyTMOsD2ysfdbt3Hbo6jJKFPWgMMRVp/r75OWwqMqFKjuDmAxCgsX4WLu9OOAaB3eXp6SvanA+f4j/OhZdhV+eVaQwcAyz+oX13VB/hv6IzunA0RCUGpFIAmTYrnFywcaEQbyBNrSp2BN6C/djajJ7L7gfNuohH06wxw/bhIHoLc3rpjAGkSsauaDXZP8UzWA7BclC9t4e7xWYGji/tOTQLbe9qqq3oEHTrMABFeDC0c4HeFiYNngr/Zy+JxuQVocTf+szkBtjwTZiVAjMke/QIXytYN27C8u1KEhAzfQyFIERZKjTo8iHoXCdiiIhNpPZKhBcDcvIQEQGRbJfMgSiBAE/xohajgpdQl8ds+E8uMd/LcxoOGTw00N5UkIMM4JT5oVa0w2BAyfWGCuUMWRw4bUxpyA4WR4PLmeOLkmpVI1E2oeN3zbMN27vjaAY1bsGKdaZT3aNjcXr0ITKSABDJz9hVzGs3tU9JlMDw3c8592trE2COhWfNUTOLIzKzYiGf94LG0ZEeQ1jnHiz0edUh+WsBgq1BSkVAr+cfk/aC6PyYsUsm3O2O3rTofxQblOkFGrkgC8sTm1Epk5eVK4g6LOTC83Z5k+Ras9mYkrCewLfAmweQAVYGENcWLuEOj7ol9jnyrPJAEW4B3pKW+LKTQHNANlmKomj5hFtjREzEJMQ0zLUkzcOuVioSGdZAl3me8IJWj5njULXJWUWsbpU2JhFcB0SIJmTGIHkddq/jGymSbWdi4NdJDXWaebjEVqgZNspDWh8GB4CVZrY6iXgobcG3yksDnTcBq+Zi9dfz55KZmOSYWiFdi+/EBU3Xq65C67KEEVJNgwFnQYbmyYqLia65Qjn4nSDko8USp01nnhPeJk9AfBPu3SyQsBtHjyCi2/fhEHSrHlwjaq8H2FsJSPySyoSEFtgloekb8ewu0iR1v2SL95bTZgQvrskg2fDZPFd2d2JAezyRVUzEJWbpRKKwGfZckIWOT3itcBLZgPE2HAMvGIpO3QftkYBKKC6a6wzbESMi4wWiSSBAeR98BxocXDf+Yt04F6jIHITk0CBdxiBIQIniBzP1LmDjxt+hh6cEqPjGmNqy7dOhVY0OPdGr8QzEZphoFocKAScg06fwMpbWChBltNQQrpUtLMaSdRsLC8drssPlFdh8AA5biJISQSRBvQpoRH15sp1Nwm25+sy2u6riDsGCtUM/MIh3B13SYClFVNLwjQ42MfGBwbeJ1My0r1C4RoDCxBJCgYeJaTALiQhFyc1tBgsuWokDBvIh70hytzvCYdwdvXwyUBDSg39QKfIl7k0DFsZfQSHQsw7q6ZRSIkhC6X+4MQBuQWiksPMOUvOjWN+54NHPWm0ypMFNmbp02uYkpy8h+QW23vlONF0oCt5251FeQkOkH2ydCqHZQLyxq2bhUHm0qLqAkZLJ040XTY0Py3iSMTcVHJ/BTqTxNGokC8nIBFFquzj3//BxirSCU6gTW2ZmYnSFi5ZAP8JD5bhPx1yKKkJFSkFtFZgceF4kmURKsY/kgI4EbaZCyqyIhs7ducfVlDRXhIeSYLBY/gpH1LYGRkGn6TAHRK+5NAlGhUtoiB3WglFIwAB3b+8IIRNler1icSxWcYb3U2U0FCg2HSJgcnXlLstcwGRFs5Mnzs1W4PwloRVgAgEhrJQkZ97BhBQ5/LXF2UeImCzUdoMJ64iRklnRF16I99pUkJCkmZtftJFApfyZ2FJv1YvZLJOgYCYngEQlEUJ64e4ZsZiSQf1pX0pX920iw1SRk0LhADdXlTSRgUYJpYPGrZCdvmf4F+TbE6IJqu5nSrmB3bVMFRBPT703COhVHiQHKxFHCUhfxQrL80WLse9UR1m8rQSuHZhf/Jth+ggTXgLTFE6qKs4uSR40EolUsWSUhS60TiBUAPKVOwMjOqbT2924kgdDAVIPo9lL0O8AqMbA4WHKwhiRwC9qafK1iTgRVuWK+VSdI7ldui2xPbhZgo5/1Q7VsnrO9aVuIk3CWsLfcEqD205Sy3m5YrMSKqKr444lvnLBFsYkKWXaBhJCETNOjQZGGezMJ+CJmYluxqTCyvI91hhW5iyKUE5GATQw6nQ7vTwLlL2mLUhPVvLqNBPplCv4t4HdW0PHQnrTDmjUyqvuTBhH2rNIw6TL3SzxhmFoI61BQhPFAwURltzK/MuHoRCRkWjRAWBjUrMRvp1EkkM7fuM9nYYsYMVAtBRNBKpEEJvqAsWw49yRhCpS+8UzlR8vY3Q43CV4Iu1oAa8Uji85ldzrxCgWTaAb+dfIECbUSlyT0cyR28MwJdZnl5rIoQ7ypORr6ijs6AgmBoTpPENh6NYlYIPMMykK/5sBI1RCHDAwT81AgAd+DCi3Pt+5JAjUOzbgwzKj9aBnbQVFsFCliE2BOFi+806veCNKoNBEWj274ttE7J6Ca+bfcGaOj/jz2/JWlcOMbNNaniB1FT2KGKkiS0BHem4bLZBIaULDdyfqhYrSKJGSyQxo1BPcmgfagFZNH1IP1k4sqEraD/AnZKiUDhnTncc0Oto7HngD/jkXCZZ4F65/czeZDeqIad4jsHRObCosSWYJLtFQigbKnEGWtEog6uY2Zkjtv6kjDcG6qRqtEAnYy6XC8Nwl0nMTGF01jNBNf6ophmye7L0qGCnYY1LOIEVoRqkoEzM3gJfqO4LHQr4XFh0amb9i4ZWIgjQgj0z+O33XqFUSFgsZQSYLD41UEWCIAQ/JMRgUpnEO/ImfGmzSRNU3OuY0EKl+UJicNvknrIqiKG1SIfzYwDqITSBQVebaShAhD8i4VpcuMHWQQdCoeamadt5AmUib14HKIWwaixX3y/WfoXyVamrPklTBqqCpIMKxZ8At8QUGSan0LAFEpUoMxMRXmpilNTWro3EBCnwZYFHZuhgTfyCL3ODzX2oKGDco32nMcVDH/iTLu2DJv5YBFRXj5udQC1MI2h1ntsybXnMC3QwvGqzXLxt5mb71gA6e6mLqu2383dIAJTrvxoUVva63ER03xSFGRAKxxy0VoOsNCGYqL2iiHhy1cRc9HE5Y9MJgKF01HFvEE40t9ShJQn0VzTPEOEdyZAQE0Zi38ZtPa2LEBHl13ccBmAlG06LBqyqpZBpOsfH9asWdqRgeapllwtqgPhxwawci4DbtkMpQSK0sueRh0SrZhdxwIjcvNYvyVLthtHaN6EZ1aGsBO6gTDA05puLXlWFh/iRsQTPg9bJ43M20YvE2OMwymbmur5OAj0PGrkZQigkVFwhjQO5I7lIYLVYcuB0bBtEoQAOwbQuCXE6MriUAckZ5pDzxQYFFUDJkSQKUR++5F/jfxvrn1AOwdJuv0SjRaF5DwC7Ltg6pHyrI8/7x8VVTEZcPfit/mPlTMBLPcba+qHr3XwZXI5iL2/OlF1KJG4D61okOC8sBjSEVC1CoMZepGxl2S7aLoq1UPNrtxKaACJSEoBXRJSnbVp6iuH6wLLPBtRvjSmrzklOXgPcn/j7ICVBM7W1y2j9vLXlHZTqT+8fI48S3EXpGGHdvtdjd+Kzd2C7FNbuKirDgUsu3DXrJd0kvdNMTpm7Xpm31ZFQHVCUJ2KXKzxWKPBFKz2bk4FdjAYY6COsdN42tBSUiGRQn6dmIiMBL278ij0bgndrdvyCSSN84OPgys2kpV41tBSThTZw5GawpmmQusR3qblwcAJUGVSSTs42/Ay2CqPNI7jDwE6Er/b6ozIQmmH9puhAS9r0LqUIdFCQISTCGi8EiX9D8EaEGmcg9yTgIUs4wpCfqLzGnj6Y2lyVQxA+tSjG5qEh4EJxV1JhENJQJolCW/kRYoUId5Ovr994ubEw817gP6JQtlQWarALyDrkwPnjeVT8RUao0nh4e9xq3ZxhpfCjq2/06SgN5c/89/fjl59uzkxaPrcDI8rqzl32Ne3PHS8zxQbGhrNQ0kagHRo8/7a/ltjHw+X6lU8hsb29trzz6fHL148Xp/rfKSBC1qh1NvcwkPc7Mbb6zx5WB5kGHc4vokv11hiS0SGBuh6HrXdv0hPO+h8nds+o8Dltn47Bqh3esXJ2fb+SQBMvL/m6EkeB8PvOZUz4Q0wDq9kv9nf3tj404G1njFbX/lele5Tm+mLHzRuCe2g75VdjgDVg75szOqIjBdOyTct5qsuu5qNbhz/VTjbrzZjvd6nqGydnb28uXO379++vT8+S9P/nz79u2T55929nfeU6vVnQ0mi9FKsfikcW/QXNQ1OsLz+bX9nV8/ffjw5MmfpM/fdpe9vb1mk+yuQMvjkNvc6/W444D22u1lU3OQBtiOR7/urO38gTu+28OdTrqc4M7ffsElGl+Cow08B/7oFrvLpqs79Tvh0cuNl++1ZP++QMVuV6/RaGho/Aj4f0n0S66f6LsnAAAAAElFTkSuQmCC"/>
          <p:cNvSpPr>
            <a:spLocks noChangeAspect="1" noChangeArrowheads="1"/>
          </p:cNvSpPr>
          <p:nvPr/>
        </p:nvSpPr>
        <p:spPr bwMode="auto">
          <a:xfrm>
            <a:off x="155575" y="-876300"/>
            <a:ext cx="54959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8296" y="1126572"/>
            <a:ext cx="8517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tx2"/>
                </a:solidFill>
              </a:rPr>
              <a:t>ASANTE SANA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tx2"/>
                </a:solidFill>
              </a:rPr>
              <a:t>THANKYOU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1009" y="1294228"/>
            <a:ext cx="7019779" cy="4360984"/>
          </a:xfrm>
        </p:spPr>
        <p:txBody>
          <a:bodyPr/>
          <a:lstStyle/>
          <a:p>
            <a:pPr algn="l"/>
            <a:r>
              <a:rPr lang="en-GB" altLang="en-US" dirty="0"/>
              <a:t>Hybrid Rice Hackathon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 smtClean="0"/>
          </a:p>
          <a:p>
            <a:endParaRPr lang="en-US" sz="2800" b="1" dirty="0"/>
          </a:p>
          <a:p>
            <a:r>
              <a:rPr lang="en-US" sz="2800" b="1" dirty="0" smtClean="0"/>
              <a:t>29</a:t>
            </a:r>
            <a:r>
              <a:rPr lang="en-US" sz="2800" b="1" baseline="30000" dirty="0" smtClean="0"/>
              <a:t>th</a:t>
            </a:r>
            <a:r>
              <a:rPr lang="en-US" sz="2800" b="1" dirty="0" smtClean="0"/>
              <a:t> July, 2016</a:t>
            </a:r>
          </a:p>
          <a:p>
            <a:r>
              <a:rPr lang="en-US" sz="2800" b="1" dirty="0" smtClean="0"/>
              <a:t>PRESENTED BY: NGILA KIMOTHO</a:t>
            </a:r>
          </a:p>
          <a:p>
            <a:r>
              <a:rPr lang="en-US" sz="2800" b="1" dirty="0" smtClean="0"/>
              <a:t>MANAGING DIRECTOR</a:t>
            </a:r>
          </a:p>
          <a:p>
            <a:r>
              <a:rPr lang="en-US" sz="2800" b="1" dirty="0" smtClean="0"/>
              <a:t>DRYLAND SEED LTD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F58F-F507-4774-8D5F-DDEC24D2F23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6366" y="2393893"/>
            <a:ext cx="8293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“The power of investing in agriculture is clear: Agricultural development is two to four times more effective at reducing hunger and poverty than any other sector.” (BMGF, 2011)</a:t>
            </a:r>
            <a:endParaRPr lang="en-US" sz="2400" dirty="0">
              <a:solidFill>
                <a:schemeClr val="tx2"/>
              </a:solidFill>
            </a:endParaRPr>
          </a:p>
          <a:p>
            <a:pPr lvl="1" algn="ctr"/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365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Founding DSL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183" y="1274943"/>
            <a:ext cx="499700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tx2"/>
                </a:solidFill>
              </a:rPr>
              <a:t>Mr. Ngila Kimotho, founder of DSL, opened an agro-dealership in 2000, building upon 10 years of experience in the food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100" dirty="0" smtClean="0">
                <a:solidFill>
                  <a:schemeClr val="tx2"/>
                </a:solidFill>
              </a:rPr>
              <a:t>Mr. Kimotho shifted to seed production responding to widespread food insecurity throughout East Africa, a problem that persists in 2016.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99" y="971140"/>
            <a:ext cx="3657600" cy="416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365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The DSL Business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366" y="1156952"/>
            <a:ext cx="84099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2"/>
                </a:solidFill>
              </a:rPr>
              <a:t>DSL receives new seed varieties/germplasm from public research institutes including KALRO and CIMMYT.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900" dirty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2"/>
                </a:solidFill>
              </a:rPr>
              <a:t>Foundation seed is produced on a leased farm, and seed for sale is produced via contract by local farmers.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900" dirty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2"/>
                </a:solidFill>
              </a:rPr>
              <a:t>DSL cleans, treats, certifies, and packages seeds for distribution in its warehouse facility located in Machakos County (scheduled completion 2016).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900" dirty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2"/>
                </a:solidFill>
              </a:rPr>
              <a:t>DSL sales representatives market seeds to agro-dealers and farmers by conducting field days, growing demo plots, and creating relationships with buyers.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900" dirty="0">
              <a:solidFill>
                <a:schemeClr val="tx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900" dirty="0" smtClean="0">
                <a:solidFill>
                  <a:schemeClr val="tx2"/>
                </a:solidFill>
              </a:rPr>
              <a:t>Seeds are sold in the retail store and by order, and distributed from the warehouse to the DSL retail store and agro-dealers.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365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The DSL Product Line</a:t>
            </a:r>
            <a:endParaRPr 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748181"/>
              </p:ext>
            </p:extLst>
          </p:nvPr>
        </p:nvGraphicFramePr>
        <p:xfrm>
          <a:off x="205391" y="1076324"/>
          <a:ext cx="5042884" cy="498978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86790"/>
                <a:gridCol w="2956094"/>
              </a:tblGrid>
              <a:tr h="417787">
                <a:tc>
                  <a:txBody>
                    <a:bodyPr/>
                    <a:lstStyle/>
                    <a:p>
                      <a:r>
                        <a:rPr lang="en-US" dirty="0" smtClean="0"/>
                        <a:t>Crop Type</a:t>
                      </a:r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Varieties</a:t>
                      </a:r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877280">
                <a:tc>
                  <a:txBody>
                    <a:bodyPr/>
                    <a:lstStyle/>
                    <a:p>
                      <a:r>
                        <a:rPr lang="en-US" sz="1400" i="1" u="sng" dirty="0" smtClean="0">
                          <a:solidFill>
                            <a:srgbClr val="000000"/>
                          </a:solidFill>
                        </a:rPr>
                        <a:t>Cereals</a:t>
                      </a:r>
                    </a:p>
                    <a:p>
                      <a:pPr lvl="1"/>
                      <a:r>
                        <a:rPr lang="en-US" sz="1400" i="0" u="none" dirty="0" smtClean="0">
                          <a:solidFill>
                            <a:srgbClr val="000000"/>
                          </a:solidFill>
                        </a:rPr>
                        <a:t>Maize</a:t>
                      </a:r>
                    </a:p>
                    <a:p>
                      <a:pPr lvl="1"/>
                      <a:endParaRPr lang="en-US" sz="1400" i="0" u="none" dirty="0" smtClean="0">
                        <a:solidFill>
                          <a:srgbClr val="000000"/>
                        </a:solidFill>
                      </a:endParaRPr>
                    </a:p>
                    <a:p>
                      <a:pPr lvl="1"/>
                      <a:r>
                        <a:rPr lang="en-US" sz="1400" i="0" u="none" dirty="0" smtClean="0">
                          <a:solidFill>
                            <a:srgbClr val="000000"/>
                          </a:solidFill>
                        </a:rPr>
                        <a:t>Sorghum </a:t>
                      </a:r>
                    </a:p>
                    <a:p>
                      <a:pPr lvl="1"/>
                      <a:r>
                        <a:rPr lang="en-US" sz="1400" i="0" u="none" dirty="0" smtClean="0">
                          <a:solidFill>
                            <a:srgbClr val="000000"/>
                          </a:solidFill>
                        </a:rPr>
                        <a:t>Green Gram</a:t>
                      </a:r>
                      <a:endParaRPr lang="en-US" sz="1400" i="1" u="sng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b="0" baseline="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</a:rPr>
                        <a:t>KDV2, KDV4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, SAWA, 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VIGA, 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DUS-CKH 11221*,</a:t>
                      </a:r>
                      <a:r>
                        <a:rPr lang="en-US" sz="1400" b="1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chemeClr val="tx2"/>
                          </a:solidFill>
                        </a:rPr>
                        <a:t>VIGA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 err="1" smtClean="0">
                          <a:solidFill>
                            <a:schemeClr val="tx2"/>
                          </a:solidFill>
                        </a:rPr>
                        <a:t>Gadam</a:t>
                      </a: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en-US" sz="1400" smtClean="0">
                          <a:solidFill>
                            <a:schemeClr val="tx2"/>
                          </a:solidFill>
                        </a:rPr>
                        <a:t>Seredo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N26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1038884">
                <a:tc>
                  <a:txBody>
                    <a:bodyPr/>
                    <a:lstStyle/>
                    <a:p>
                      <a:r>
                        <a:rPr lang="en-US" sz="1400" i="1" u="sng" dirty="0" smtClean="0">
                          <a:solidFill>
                            <a:srgbClr val="000000"/>
                          </a:solidFill>
                        </a:rPr>
                        <a:t>Legumes</a:t>
                      </a:r>
                    </a:p>
                    <a:p>
                      <a:pPr lvl="1"/>
                      <a:r>
                        <a:rPr lang="en-US" sz="1400" i="0" u="none" dirty="0" smtClean="0">
                          <a:solidFill>
                            <a:srgbClr val="000000"/>
                          </a:solidFill>
                        </a:rPr>
                        <a:t>Beans</a:t>
                      </a:r>
                    </a:p>
                    <a:p>
                      <a:pPr lvl="1"/>
                      <a:r>
                        <a:rPr lang="en-US" sz="1400" i="0" u="none" dirty="0" smtClean="0">
                          <a:solidFill>
                            <a:srgbClr val="000000"/>
                          </a:solidFill>
                        </a:rPr>
                        <a:t>Pigeon Pea</a:t>
                      </a:r>
                    </a:p>
                    <a:p>
                      <a:pPr lvl="1"/>
                      <a:r>
                        <a:rPr lang="en-US" sz="1400" i="0" u="none" dirty="0" smtClean="0">
                          <a:solidFill>
                            <a:srgbClr val="000000"/>
                          </a:solidFill>
                        </a:rPr>
                        <a:t>Cowpea</a:t>
                      </a:r>
                      <a:endParaRPr lang="en-US" sz="1400" i="0" u="none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baseline="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Kat B1, 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KatX56,Kat B9 </a:t>
                      </a:r>
                      <a:endParaRPr lang="en-US" sz="1400" baseline="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aseline="0" dirty="0" err="1" smtClean="0">
                          <a:solidFill>
                            <a:schemeClr val="tx2"/>
                          </a:solidFill>
                        </a:rPr>
                        <a:t>Mbaazi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 1, </a:t>
                      </a: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Kat 60/8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aseline="0" dirty="0" smtClean="0">
                          <a:solidFill>
                            <a:schemeClr val="tx2"/>
                          </a:solidFill>
                        </a:rPr>
                        <a:t>M66, K80</a:t>
                      </a:r>
                      <a:endParaRPr lang="en-U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baseline="0" dirty="0" smtClean="0">
                        <a:solidFill>
                          <a:schemeClr val="tx2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1762600">
                <a:tc>
                  <a:txBody>
                    <a:bodyPr/>
                    <a:lstStyle/>
                    <a:p>
                      <a:r>
                        <a:rPr lang="en-US" sz="1600" i="1" u="sng" dirty="0" smtClean="0">
                          <a:solidFill>
                            <a:srgbClr val="000000"/>
                          </a:solidFill>
                        </a:rPr>
                        <a:t>Vegetable</a:t>
                      </a:r>
                    </a:p>
                    <a:p>
                      <a:pPr lvl="1"/>
                      <a:r>
                        <a:rPr lang="en-US" sz="1600" i="0" u="none" dirty="0" smtClean="0">
                          <a:solidFill>
                            <a:srgbClr val="000000"/>
                          </a:solidFill>
                        </a:rPr>
                        <a:t>Cabbage</a:t>
                      </a:r>
                    </a:p>
                    <a:p>
                      <a:pPr lvl="1"/>
                      <a:r>
                        <a:rPr lang="en-US" sz="1600" i="0" u="none" dirty="0" smtClean="0">
                          <a:solidFill>
                            <a:srgbClr val="000000"/>
                          </a:solidFill>
                        </a:rPr>
                        <a:t>Cauliflower</a:t>
                      </a:r>
                    </a:p>
                    <a:p>
                      <a:pPr lvl="1"/>
                      <a:r>
                        <a:rPr lang="en-US" sz="1600" i="0" u="none" dirty="0" smtClean="0">
                          <a:solidFill>
                            <a:srgbClr val="000000"/>
                          </a:solidFill>
                        </a:rPr>
                        <a:t>Onion</a:t>
                      </a:r>
                    </a:p>
                    <a:p>
                      <a:pPr lvl="1"/>
                      <a:r>
                        <a:rPr lang="en-US" sz="1600" i="0" u="none" dirty="0" smtClean="0">
                          <a:solidFill>
                            <a:srgbClr val="000000"/>
                          </a:solidFill>
                        </a:rPr>
                        <a:t>Pepper</a:t>
                      </a:r>
                    </a:p>
                    <a:p>
                      <a:pPr lvl="1"/>
                      <a:r>
                        <a:rPr lang="en-US" sz="1600" i="0" u="none" dirty="0" smtClean="0">
                          <a:solidFill>
                            <a:srgbClr val="000000"/>
                          </a:solidFill>
                        </a:rPr>
                        <a:t>Pakchoy</a:t>
                      </a:r>
                    </a:p>
                    <a:p>
                      <a:pPr lvl="1"/>
                      <a:r>
                        <a:rPr lang="en-US" sz="1600" i="0" u="none" dirty="0" smtClean="0">
                          <a:solidFill>
                            <a:srgbClr val="000000"/>
                          </a:solidFill>
                        </a:rPr>
                        <a:t>Tomato</a:t>
                      </a:r>
                    </a:p>
                    <a:p>
                      <a:pPr lvl="1"/>
                      <a:r>
                        <a:rPr lang="en-US" sz="1600" i="0" u="none" dirty="0" smtClean="0">
                          <a:solidFill>
                            <a:srgbClr val="000000"/>
                          </a:solidFill>
                        </a:rPr>
                        <a:t>Pumpkin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 smtClean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sz="1600" dirty="0" err="1" smtClean="0">
                          <a:solidFill>
                            <a:schemeClr val="tx2"/>
                          </a:solidFill>
                        </a:rPr>
                        <a:t>Indica</a:t>
                      </a: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 F1,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 Poornima F1, </a:t>
                      </a:r>
                    </a:p>
                    <a:p>
                      <a:r>
                        <a:rPr lang="en-US" sz="1600" dirty="0" err="1" smtClean="0">
                          <a:solidFill>
                            <a:schemeClr val="tx2"/>
                          </a:solidFill>
                        </a:rPr>
                        <a:t>Prema</a:t>
                      </a: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, 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Mekong F1, </a:t>
                      </a:r>
                    </a:p>
                    <a:p>
                      <a:r>
                        <a:rPr lang="en-US" sz="1600" dirty="0" err="1" smtClean="0">
                          <a:solidFill>
                            <a:schemeClr val="tx2"/>
                          </a:solidFill>
                        </a:rPr>
                        <a:t>Mayleen</a:t>
                      </a:r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 F1,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 Kartik F1, Padma F1,</a:t>
                      </a:r>
                    </a:p>
                    <a:p>
                      <a:r>
                        <a:rPr lang="en-US" sz="1600" dirty="0" err="1" smtClean="0">
                          <a:solidFill>
                            <a:schemeClr val="tx2"/>
                          </a:solidFill>
                        </a:rPr>
                        <a:t>Leela</a:t>
                      </a:r>
                      <a:r>
                        <a:rPr lang="en-US" sz="1600" baseline="0" dirty="0" smtClean="0">
                          <a:solidFill>
                            <a:schemeClr val="tx2"/>
                          </a:solidFill>
                        </a:rPr>
                        <a:t> F1 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64836" y="3988561"/>
            <a:ext cx="2602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365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Partners</a:t>
            </a:r>
            <a:endParaRPr 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86366" y="1187578"/>
          <a:ext cx="8409904" cy="171338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18863"/>
                <a:gridCol w="5191041"/>
              </a:tblGrid>
              <a:tr h="33920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</a:t>
                      </a:r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</a:tr>
              <a:tr h="646581">
                <a:tc>
                  <a:txBody>
                    <a:bodyPr/>
                    <a:lstStyle/>
                    <a:p>
                      <a:r>
                        <a:rPr lang="en-US" sz="2000" i="1" u="sng" dirty="0" smtClean="0">
                          <a:solidFill>
                            <a:srgbClr val="000000"/>
                          </a:solidFill>
                        </a:rPr>
                        <a:t>Research</a:t>
                      </a:r>
                      <a:r>
                        <a:rPr lang="en-US" sz="2000" i="1" u="sng" baseline="0" dirty="0" smtClean="0">
                          <a:solidFill>
                            <a:srgbClr val="000000"/>
                          </a:solidFill>
                        </a:rPr>
                        <a:t> and Development</a:t>
                      </a:r>
                      <a:endParaRPr lang="en-US" sz="2000" i="1" u="sng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2"/>
                          </a:solidFill>
                        </a:rPr>
                        <a:t>CIMMYT, KALRO</a:t>
                      </a:r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, AATF, CIAT, ICRISAT, </a:t>
                      </a:r>
                      <a:r>
                        <a:rPr lang="en-US" sz="2000" b="1" dirty="0" smtClean="0">
                          <a:solidFill>
                            <a:schemeClr val="tx2"/>
                          </a:solidFill>
                        </a:rPr>
                        <a:t>KEPHIS</a:t>
                      </a:r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, East-West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46581">
                <a:tc>
                  <a:txBody>
                    <a:bodyPr/>
                    <a:lstStyle/>
                    <a:p>
                      <a:r>
                        <a:rPr lang="en-US" sz="2000" i="1" u="sng" dirty="0" smtClean="0">
                          <a:solidFill>
                            <a:srgbClr val="000000"/>
                          </a:solidFill>
                        </a:rPr>
                        <a:t>Regulator</a:t>
                      </a:r>
                      <a:endParaRPr lang="en-US" sz="2000" i="1" u="sng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2"/>
                          </a:solidFill>
                        </a:rPr>
                        <a:t>KEPHIS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365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DSL Product Detail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3074" name="Picture 2" descr="F:\catalogues\dsl vegetable catalogu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1209821"/>
            <a:ext cx="6793919" cy="480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366" y="386365"/>
            <a:ext cx="840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DSL Product Packaging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RJ Colors">
      <a:dk1>
        <a:srgbClr val="002D62"/>
      </a:dk1>
      <a:lt1>
        <a:srgbClr val="FFFFFF"/>
      </a:lt1>
      <a:dk2>
        <a:srgbClr val="000000"/>
      </a:dk2>
      <a:lt2>
        <a:srgbClr val="FFFFFF"/>
      </a:lt2>
      <a:accent1>
        <a:srgbClr val="002D62"/>
      </a:accent1>
      <a:accent2>
        <a:srgbClr val="808285"/>
      </a:accent2>
      <a:accent3>
        <a:srgbClr val="568AB4"/>
      </a:accent3>
      <a:accent4>
        <a:srgbClr val="DCB616"/>
      </a:accent4>
      <a:accent5>
        <a:srgbClr val="5B7D1F"/>
      </a:accent5>
      <a:accent6>
        <a:srgbClr val="951930"/>
      </a:accent6>
      <a:hlink>
        <a:srgbClr val="568AB4"/>
      </a:hlink>
      <a:folHlink>
        <a:srgbClr val="568AB4"/>
      </a:folHlink>
    </a:clrScheme>
    <a:fontScheme name="RJ Co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487</Words>
  <Application>Microsoft Office PowerPoint</Application>
  <PresentationFormat>On-screen Show (4:3)</PresentationFormat>
  <Paragraphs>130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1_Office Theme</vt:lpstr>
      <vt:lpstr>Custom Design</vt:lpstr>
      <vt:lpstr>1_Custom Design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RJF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Cori Smith</dc:creator>
  <cp:lastModifiedBy>Milcah</cp:lastModifiedBy>
  <cp:revision>4736</cp:revision>
  <cp:lastPrinted>2014-07-11T22:00:00Z</cp:lastPrinted>
  <dcterms:created xsi:type="dcterms:W3CDTF">2010-11-28T16:10:00Z</dcterms:created>
  <dcterms:modified xsi:type="dcterms:W3CDTF">2016-07-29T05:38:31Z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0x010100C2BB1DDC8E05524F811BE502A9BE53B7</vt:lpwstr>
  </property>
  <property fmtid="{D5CDD505-2E9C-101B-9397-08002B2CF9AE}" pid="3" name="KSOProductBuildVer">
    <vt:lpwstr>2057-10.1.0.5614</vt:lpwstr>
  </property>
</Properties>
</file>